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3"/>
  </p:notesMasterIdLst>
  <p:sldIdLst>
    <p:sldId id="258" r:id="rId5"/>
    <p:sldId id="283" r:id="rId6"/>
    <p:sldId id="278" r:id="rId7"/>
    <p:sldId id="286" r:id="rId8"/>
    <p:sldId id="264" r:id="rId9"/>
    <p:sldId id="287" r:id="rId10"/>
    <p:sldId id="288" r:id="rId11"/>
    <p:sldId id="266" r:id="rId12"/>
    <p:sldId id="265" r:id="rId13"/>
    <p:sldId id="290" r:id="rId14"/>
    <p:sldId id="289" r:id="rId15"/>
    <p:sldId id="291" r:id="rId16"/>
    <p:sldId id="292" r:id="rId17"/>
    <p:sldId id="294" r:id="rId18"/>
    <p:sldId id="270" r:id="rId19"/>
    <p:sldId id="300" r:id="rId20"/>
    <p:sldId id="301" r:id="rId21"/>
    <p:sldId id="302" r:id="rId22"/>
    <p:sldId id="293" r:id="rId23"/>
    <p:sldId id="295" r:id="rId24"/>
    <p:sldId id="296" r:id="rId25"/>
    <p:sldId id="298" r:id="rId26"/>
    <p:sldId id="297" r:id="rId27"/>
    <p:sldId id="299" r:id="rId28"/>
    <p:sldId id="280" r:id="rId29"/>
    <p:sldId id="303" r:id="rId30"/>
    <p:sldId id="279" r:id="rId31"/>
    <p:sldId id="27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7224" userDrawn="1">
          <p15:clr>
            <a:srgbClr val="A4A3A4"/>
          </p15:clr>
        </p15:guide>
        <p15:guide id="5" orient="horz" pos="408" userDrawn="1">
          <p15:clr>
            <a:srgbClr val="A4A3A4"/>
          </p15:clr>
        </p15:guide>
        <p15:guide id="6" orient="horz" pos="139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 - Cécile Gauchy" initials="A-CG" lastIdx="1" clrIdx="0">
    <p:extLst>
      <p:ext uri="{19B8F6BF-5375-455C-9EA6-DF929625EA0E}">
        <p15:presenceInfo xmlns:p15="http://schemas.microsoft.com/office/powerpoint/2012/main" userId="b47254a5ab9ecee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1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39" autoAdjust="0"/>
    <p:restoredTop sz="94437" autoAdjust="0"/>
  </p:normalViewPr>
  <p:slideViewPr>
    <p:cSldViewPr snapToGrid="0" showGuides="1">
      <p:cViewPr varScale="1">
        <p:scale>
          <a:sx n="80" d="100"/>
          <a:sy n="80" d="100"/>
        </p:scale>
        <p:origin x="629" y="67"/>
      </p:cViewPr>
      <p:guideLst>
        <p:guide orient="horz" pos="2184"/>
        <p:guide pos="456"/>
        <p:guide pos="3840"/>
        <p:guide pos="7224"/>
        <p:guide orient="horz" pos="408"/>
        <p:guide orient="horz" pos="1392"/>
      </p:guideLst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6-04T13:51:20.846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067D9-116D-3843-ABDF-D6546C1962D4}" type="datetimeFigureOut">
              <a:rPr lang="en-US" smtClean="0"/>
              <a:t>6/12/2023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D21CC-DD94-204E-93C8-E1AAF3084C8D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510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D21CC-DD94-204E-93C8-E1AAF3084C8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0486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D21CC-DD94-204E-93C8-E1AAF3084C8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926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D21CC-DD94-204E-93C8-E1AAF3084C8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474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D21CC-DD94-204E-93C8-E1AAF3084C8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951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D21CC-DD94-204E-93C8-E1AAF3084C8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413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D21CC-DD94-204E-93C8-E1AAF3084C8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983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D21CC-DD94-204E-93C8-E1AAF3084C8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537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D21CC-DD94-204E-93C8-E1AAF3084C8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7927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D21CC-DD94-204E-93C8-E1AAF3084C8D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6905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D21CC-DD94-204E-93C8-E1AAF3084C8D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687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D21CC-DD94-204E-93C8-E1AAF3084C8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84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D21CC-DD94-204E-93C8-E1AAF3084C8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279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D21CC-DD94-204E-93C8-E1AAF3084C8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443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Mayotte </a:t>
            </a:r>
            <a:r>
              <a:rPr lang="en-US" sz="1400" dirty="0" err="1"/>
              <a:t>est</a:t>
            </a:r>
            <a:r>
              <a:rPr lang="en-US" sz="1400" dirty="0"/>
              <a:t> le plus </a:t>
            </a:r>
            <a:r>
              <a:rPr lang="en-US" sz="1400" dirty="0" err="1"/>
              <a:t>jeune</a:t>
            </a:r>
            <a:r>
              <a:rPr lang="en-US" sz="1400" dirty="0"/>
              <a:t> </a:t>
            </a:r>
            <a:r>
              <a:rPr lang="en-US" sz="1400" dirty="0" err="1"/>
              <a:t>département</a:t>
            </a:r>
            <a:r>
              <a:rPr lang="en-US" sz="1400" dirty="0"/>
              <a:t> </a:t>
            </a:r>
            <a:r>
              <a:rPr lang="en-US" sz="1400" dirty="0" err="1"/>
              <a:t>français</a:t>
            </a:r>
            <a:r>
              <a:rPr lang="en-US" sz="140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D21CC-DD94-204E-93C8-E1AAF3084C8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146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D21CC-DD94-204E-93C8-E1AAF3084C8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330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D21CC-DD94-204E-93C8-E1AAF3084C8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59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D21CC-DD94-204E-93C8-E1AAF3084C8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592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D21CC-DD94-204E-93C8-E1AAF3084C8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089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2.svg"/><Relationship Id="rId5" Type="http://schemas.openxmlformats.org/officeDocument/2006/relationships/image" Target="../media/image6.svg"/><Relationship Id="rId10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9.svg"/><Relationship Id="rId7" Type="http://schemas.openxmlformats.org/officeDocument/2006/relationships/image" Target="../media/image18.sv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Relationship Id="rId9" Type="http://schemas.openxmlformats.org/officeDocument/2006/relationships/image" Target="../media/image23.sv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svg"/><Relationship Id="rId7" Type="http://schemas.openxmlformats.org/officeDocument/2006/relationships/image" Target="../media/image27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2.svg"/><Relationship Id="rId10" Type="http://schemas.openxmlformats.org/officeDocument/2006/relationships/image" Target="../media/image30.png"/><Relationship Id="rId4" Type="http://schemas.openxmlformats.org/officeDocument/2006/relationships/image" Target="../media/image1.png"/><Relationship Id="rId9" Type="http://schemas.openxmlformats.org/officeDocument/2006/relationships/image" Target="../media/image29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B4A24E8-C109-4F3A-CEE5-84689AA13B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0949" b="27959"/>
          <a:stretch>
            <a:fillRect/>
          </a:stretch>
        </p:blipFill>
        <p:spPr>
          <a:xfrm>
            <a:off x="9830598" y="1496755"/>
            <a:ext cx="2361462" cy="5361246"/>
          </a:xfrm>
          <a:custGeom>
            <a:avLst/>
            <a:gdLst>
              <a:gd name="connsiteX0" fmla="*/ 0 w 2361462"/>
              <a:gd name="connsiteY0" fmla="*/ 0 h 5361246"/>
              <a:gd name="connsiteX1" fmla="*/ 2361462 w 2361462"/>
              <a:gd name="connsiteY1" fmla="*/ 0 h 5361246"/>
              <a:gd name="connsiteX2" fmla="*/ 2361462 w 2361462"/>
              <a:gd name="connsiteY2" fmla="*/ 5361246 h 5361246"/>
              <a:gd name="connsiteX3" fmla="*/ 0 w 2361462"/>
              <a:gd name="connsiteY3" fmla="*/ 5361246 h 536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1462" h="5361246">
                <a:moveTo>
                  <a:pt x="0" y="0"/>
                </a:moveTo>
                <a:lnTo>
                  <a:pt x="2361462" y="0"/>
                </a:lnTo>
                <a:lnTo>
                  <a:pt x="2361462" y="5361246"/>
                </a:lnTo>
                <a:lnTo>
                  <a:pt x="0" y="5361246"/>
                </a:lnTo>
                <a:close/>
              </a:path>
            </a:pathLst>
          </a:cu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9497D1C-2169-2658-B8BB-0495216A4B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0421" b="19612"/>
          <a:stretch>
            <a:fillRect/>
          </a:stretch>
        </p:blipFill>
        <p:spPr>
          <a:xfrm>
            <a:off x="10352634" y="2036470"/>
            <a:ext cx="1839366" cy="4821530"/>
          </a:xfrm>
          <a:custGeom>
            <a:avLst/>
            <a:gdLst>
              <a:gd name="connsiteX0" fmla="*/ 0 w 1777810"/>
              <a:gd name="connsiteY0" fmla="*/ 0 h 4821530"/>
              <a:gd name="connsiteX1" fmla="*/ 1777810 w 1777810"/>
              <a:gd name="connsiteY1" fmla="*/ 0 h 4821530"/>
              <a:gd name="connsiteX2" fmla="*/ 1777810 w 1777810"/>
              <a:gd name="connsiteY2" fmla="*/ 4821530 h 4821530"/>
              <a:gd name="connsiteX3" fmla="*/ 0 w 1777810"/>
              <a:gd name="connsiteY3" fmla="*/ 4821530 h 482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7810" h="4821530">
                <a:moveTo>
                  <a:pt x="0" y="0"/>
                </a:moveTo>
                <a:lnTo>
                  <a:pt x="1777810" y="0"/>
                </a:lnTo>
                <a:lnTo>
                  <a:pt x="1777810" y="4821530"/>
                </a:lnTo>
                <a:lnTo>
                  <a:pt x="0" y="4821530"/>
                </a:lnTo>
                <a:close/>
              </a:path>
            </a:pathLst>
          </a:cu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A85067D-406E-8FBD-CAD7-FC3FEDE410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427" r="11071"/>
          <a:stretch>
            <a:fillRect/>
          </a:stretch>
        </p:blipFill>
        <p:spPr>
          <a:xfrm>
            <a:off x="1" y="4917240"/>
            <a:ext cx="12192060" cy="522037"/>
          </a:xfrm>
          <a:custGeom>
            <a:avLst/>
            <a:gdLst>
              <a:gd name="connsiteX0" fmla="*/ 0 w 12192060"/>
              <a:gd name="connsiteY0" fmla="*/ 0 h 522037"/>
              <a:gd name="connsiteX1" fmla="*/ 12192060 w 12192060"/>
              <a:gd name="connsiteY1" fmla="*/ 0 h 522037"/>
              <a:gd name="connsiteX2" fmla="*/ 12192060 w 12192060"/>
              <a:gd name="connsiteY2" fmla="*/ 522037 h 522037"/>
              <a:gd name="connsiteX3" fmla="*/ 0 w 12192060"/>
              <a:gd name="connsiteY3" fmla="*/ 522037 h 5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60" h="522037">
                <a:moveTo>
                  <a:pt x="0" y="0"/>
                </a:moveTo>
                <a:lnTo>
                  <a:pt x="12192060" y="0"/>
                </a:lnTo>
                <a:lnTo>
                  <a:pt x="12192060" y="522037"/>
                </a:lnTo>
                <a:lnTo>
                  <a:pt x="0" y="522037"/>
                </a:lnTo>
                <a:close/>
              </a:path>
            </a:pathLst>
          </a:cu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CC84229-A616-7DBF-80DE-339B893E9C3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6010" t="41466"/>
          <a:stretch>
            <a:fillRect/>
          </a:stretch>
        </p:blipFill>
        <p:spPr>
          <a:xfrm>
            <a:off x="2" y="2"/>
            <a:ext cx="3767431" cy="1009819"/>
          </a:xfrm>
          <a:custGeom>
            <a:avLst/>
            <a:gdLst>
              <a:gd name="connsiteX0" fmla="*/ 0 w 3767431"/>
              <a:gd name="connsiteY0" fmla="*/ 0 h 1009819"/>
              <a:gd name="connsiteX1" fmla="*/ 3767431 w 3767431"/>
              <a:gd name="connsiteY1" fmla="*/ 0 h 1009819"/>
              <a:gd name="connsiteX2" fmla="*/ 3767431 w 3767431"/>
              <a:gd name="connsiteY2" fmla="*/ 1009819 h 1009819"/>
              <a:gd name="connsiteX3" fmla="*/ 0 w 3767431"/>
              <a:gd name="connsiteY3" fmla="*/ 1009819 h 100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7431" h="1009819">
                <a:moveTo>
                  <a:pt x="0" y="0"/>
                </a:moveTo>
                <a:lnTo>
                  <a:pt x="3767431" y="0"/>
                </a:lnTo>
                <a:lnTo>
                  <a:pt x="3767431" y="1009819"/>
                </a:lnTo>
                <a:lnTo>
                  <a:pt x="0" y="1009819"/>
                </a:lnTo>
                <a:close/>
              </a:path>
            </a:pathLst>
          </a:cu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AFF238C4-81CD-3A8B-6CD4-36EC3C74A82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427" r="11071"/>
          <a:stretch>
            <a:fillRect/>
          </a:stretch>
        </p:blipFill>
        <p:spPr>
          <a:xfrm>
            <a:off x="1" y="5590419"/>
            <a:ext cx="12192060" cy="522037"/>
          </a:xfrm>
          <a:custGeom>
            <a:avLst/>
            <a:gdLst>
              <a:gd name="connsiteX0" fmla="*/ 0 w 12192060"/>
              <a:gd name="connsiteY0" fmla="*/ 0 h 522037"/>
              <a:gd name="connsiteX1" fmla="*/ 12192060 w 12192060"/>
              <a:gd name="connsiteY1" fmla="*/ 0 h 522037"/>
              <a:gd name="connsiteX2" fmla="*/ 12192060 w 12192060"/>
              <a:gd name="connsiteY2" fmla="*/ 522037 h 522037"/>
              <a:gd name="connsiteX3" fmla="*/ 0 w 12192060"/>
              <a:gd name="connsiteY3" fmla="*/ 522037 h 5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60" h="522037">
                <a:moveTo>
                  <a:pt x="0" y="0"/>
                </a:moveTo>
                <a:lnTo>
                  <a:pt x="12192060" y="0"/>
                </a:lnTo>
                <a:lnTo>
                  <a:pt x="12192060" y="522037"/>
                </a:lnTo>
                <a:lnTo>
                  <a:pt x="0" y="522037"/>
                </a:lnTo>
                <a:close/>
              </a:path>
            </a:pathLst>
          </a:cu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63E3A363-145F-206F-266C-B9E2B0FAB7DD}"/>
              </a:ext>
            </a:extLst>
          </p:cNvPr>
          <p:cNvSpPr/>
          <p:nvPr userDrawn="1"/>
        </p:nvSpPr>
        <p:spPr>
          <a:xfrm>
            <a:off x="9250598" y="471605"/>
            <a:ext cx="2157097" cy="2157097"/>
          </a:xfrm>
          <a:prstGeom prst="ellipse">
            <a:avLst/>
          </a:prstGeom>
          <a:solidFill>
            <a:schemeClr val="accent4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DE02E05-595A-16CF-6266-62538DFC16D0}"/>
              </a:ext>
            </a:extLst>
          </p:cNvPr>
          <p:cNvSpPr/>
          <p:nvPr userDrawn="1"/>
        </p:nvSpPr>
        <p:spPr>
          <a:xfrm>
            <a:off x="7940285" y="4985135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D85649E-04BD-5186-BD79-8AA93DD3249B}"/>
              </a:ext>
            </a:extLst>
          </p:cNvPr>
          <p:cNvSpPr/>
          <p:nvPr userDrawn="1"/>
        </p:nvSpPr>
        <p:spPr>
          <a:xfrm>
            <a:off x="7940285" y="5679283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53DCF60-4DBD-60A8-147B-E448AF1810D5}"/>
              </a:ext>
            </a:extLst>
          </p:cNvPr>
          <p:cNvSpPr/>
          <p:nvPr userDrawn="1"/>
        </p:nvSpPr>
        <p:spPr>
          <a:xfrm>
            <a:off x="2930516" y="246834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CAD9A-42EA-5081-7FB2-7E583DDE1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4912" y="2359152"/>
            <a:ext cx="6528816" cy="1883664"/>
          </a:xfrm>
        </p:spPr>
        <p:txBody>
          <a:bodyPr anchor="t">
            <a:noAutofit/>
          </a:bodyPr>
          <a:lstStyle>
            <a:lvl1pPr algn="l">
              <a:defRPr sz="59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B3C71F-CB44-ACA0-AF0E-CD2A4DA71F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4912" y="1947672"/>
            <a:ext cx="5943600" cy="41148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0FD1BB09-A7ED-BA2F-D5C0-000FA9FC246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3498771">
            <a:off x="1238845" y="2129773"/>
            <a:ext cx="1501346" cy="150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55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5732" y="1825625"/>
            <a:ext cx="8860536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06D563D3-0A67-7027-7E6A-4A1CC1EFC6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noFill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253299D-623D-C544-F0BB-1CFBDADB60B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4DFB546-9FE5-4620-5D33-4097901B71B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279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CEF658BC-1431-0DE4-1239-3174304231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noFill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4763BC-4E08-292A-DD60-96BE96D0C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60985-1AA1-7560-41A6-84310DD64A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0E0AF6-58A8-48DB-1F46-476F080F6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C9D58-970F-C9CA-292B-CD8C17FCE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52D850-95FE-4444-3630-18B4E2855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193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068D4647-BE09-FD84-9BD2-6303C6683A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655064" y="2926080"/>
            <a:ext cx="1801368" cy="502920"/>
          </a:xfrm>
          <a:solidFill>
            <a:schemeClr val="accent1"/>
          </a:solidFill>
        </p:spPr>
        <p:txBody>
          <a:bodyPr>
            <a:noAutofit/>
          </a:bodyPr>
          <a:lstStyle>
            <a:lvl1pPr marL="0" indent="0">
              <a:buNone/>
              <a:defRPr sz="1200">
                <a:noFill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AB9EB1AC-FF5A-36FF-E4EC-C3F6EDF04BE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995928" y="2926080"/>
            <a:ext cx="1801368" cy="502920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200">
                <a:noFill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919FA078-A6CC-4C6E-BB4E-70AA4ECA801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345936" y="2926080"/>
            <a:ext cx="1801368" cy="502920"/>
          </a:xfrm>
          <a:solidFill>
            <a:schemeClr val="accent4"/>
          </a:solidFill>
        </p:spPr>
        <p:txBody>
          <a:bodyPr>
            <a:noAutofit/>
          </a:bodyPr>
          <a:lstStyle>
            <a:lvl1pPr marL="0" indent="0">
              <a:buNone/>
              <a:defRPr sz="1200">
                <a:noFill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5" name="Text Placeholder 31">
            <a:extLst>
              <a:ext uri="{FF2B5EF4-FFF2-40B4-BE49-F238E27FC236}">
                <a16:creationId xmlns:a16="http://schemas.microsoft.com/office/drawing/2014/main" id="{B0730A45-AC46-DF6D-F56B-76A81490918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95944" y="2926080"/>
            <a:ext cx="1987296" cy="502920"/>
          </a:xfrm>
          <a:solidFill>
            <a:schemeClr val="accent3"/>
          </a:solidFill>
        </p:spPr>
        <p:txBody>
          <a:bodyPr>
            <a:noAutofit/>
          </a:bodyPr>
          <a:lstStyle>
            <a:lvl1pPr marL="0" indent="0">
              <a:buNone/>
              <a:defRPr sz="1200">
                <a:noFill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EF48E5-0EF0-3977-79C2-820662F06DA9}"/>
              </a:ext>
            </a:extLst>
          </p:cNvPr>
          <p:cNvSpPr/>
          <p:nvPr userDrawn="1"/>
        </p:nvSpPr>
        <p:spPr>
          <a:xfrm>
            <a:off x="2589592" y="723899"/>
            <a:ext cx="8870656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AAF462-6D82-EBE1-069E-7DBC32F1CC5D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11A54-748F-71FD-8701-AE68B04A5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936" y="4041648"/>
            <a:ext cx="1822704" cy="1414272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F5B42-8E52-2B78-7C88-39A811D7A9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054096" y="4041648"/>
            <a:ext cx="1822704" cy="1414272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B569F4F-40C0-2BAE-2F80-0B6BF70B4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F862698-31B6-3C3C-7B04-A5AB06659947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722376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MMM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12F0E6AE-7B40-CC7A-BAB7-B5963027CE13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3163824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MMM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F19DE03C-9C3C-ED9E-7938-68DC5959196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596128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MMM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D15E2928-BFA0-AA75-6EC4-69EFDD615540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8028432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MMM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B1000C26-BF38-857C-8EB7-C84E4425628C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10460736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MMM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7A3AFB34-A509-98A0-B6AB-3BC35F16DDD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04688" y="4041648"/>
            <a:ext cx="1822704" cy="1414272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B4CAD471-FB12-ACCA-9D4A-E01322DC61A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918704" y="4041648"/>
            <a:ext cx="1822704" cy="1414272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B7FF2DDC-689F-CE60-97C8-8575DBB2C06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369296" y="4041648"/>
            <a:ext cx="1563624" cy="1414272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6" name="Footer Placeholder 35">
            <a:extLst>
              <a:ext uri="{FF2B5EF4-FFF2-40B4-BE49-F238E27FC236}">
                <a16:creationId xmlns:a16="http://schemas.microsoft.com/office/drawing/2014/main" id="{A2666B74-0A69-6162-5AD3-4561A8EE5514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78FC7A6E-EB75-1109-AB97-8091F2C9FF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noFill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4" name="Slide Number Placeholder 9">
            <a:extLst>
              <a:ext uri="{FF2B5EF4-FFF2-40B4-BE49-F238E27FC236}">
                <a16:creationId xmlns:a16="http://schemas.microsoft.com/office/drawing/2014/main" id="{3882992B-56C1-1B1D-6308-47369A0DF03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1651903" y="809244"/>
            <a:ext cx="941832" cy="621792"/>
          </a:xfrm>
        </p:spPr>
        <p:txBody>
          <a:bodyPr/>
          <a:lstStyle/>
          <a:p>
            <a:fld id="{CC43B8D3-9A08-F84C-9DD4-44948BA52D4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024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9F44A91D-CC57-69D8-3CC1-3538FCB6BB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7662" b="48541"/>
          <a:stretch>
            <a:fillRect/>
          </a:stretch>
        </p:blipFill>
        <p:spPr>
          <a:xfrm flipV="1">
            <a:off x="10376194" y="1"/>
            <a:ext cx="1815806" cy="3829511"/>
          </a:xfrm>
          <a:custGeom>
            <a:avLst/>
            <a:gdLst>
              <a:gd name="connsiteX0" fmla="*/ 0 w 1815806"/>
              <a:gd name="connsiteY0" fmla="*/ 3829511 h 3829511"/>
              <a:gd name="connsiteX1" fmla="*/ 1815806 w 1815806"/>
              <a:gd name="connsiteY1" fmla="*/ 3829511 h 3829511"/>
              <a:gd name="connsiteX2" fmla="*/ 1815806 w 1815806"/>
              <a:gd name="connsiteY2" fmla="*/ 0 h 3829511"/>
              <a:gd name="connsiteX3" fmla="*/ 0 w 1815806"/>
              <a:gd name="connsiteY3" fmla="*/ 0 h 382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5806" h="3829511">
                <a:moveTo>
                  <a:pt x="0" y="3829511"/>
                </a:moveTo>
                <a:lnTo>
                  <a:pt x="1815806" y="3829511"/>
                </a:lnTo>
                <a:lnTo>
                  <a:pt x="1815806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5AB0AC87-A4CD-F667-74B2-52047C1E6F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5638" b="45150"/>
          <a:stretch>
            <a:fillRect/>
          </a:stretch>
        </p:blipFill>
        <p:spPr>
          <a:xfrm flipV="1">
            <a:off x="10887888" y="1"/>
            <a:ext cx="1304112" cy="3289795"/>
          </a:xfrm>
          <a:custGeom>
            <a:avLst/>
            <a:gdLst>
              <a:gd name="connsiteX0" fmla="*/ 0 w 1304112"/>
              <a:gd name="connsiteY0" fmla="*/ 3289795 h 3289795"/>
              <a:gd name="connsiteX1" fmla="*/ 1304112 w 1304112"/>
              <a:gd name="connsiteY1" fmla="*/ 3289795 h 3289795"/>
              <a:gd name="connsiteX2" fmla="*/ 1304112 w 1304112"/>
              <a:gd name="connsiteY2" fmla="*/ 0 h 3289795"/>
              <a:gd name="connsiteX3" fmla="*/ 0 w 1304112"/>
              <a:gd name="connsiteY3" fmla="*/ 0 h 3289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4112" h="3289795">
                <a:moveTo>
                  <a:pt x="0" y="3289795"/>
                </a:moveTo>
                <a:lnTo>
                  <a:pt x="1304112" y="3289795"/>
                </a:lnTo>
                <a:lnTo>
                  <a:pt x="1304112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BEF48E5-0EF0-3977-79C2-820662F06DA9}"/>
              </a:ext>
            </a:extLst>
          </p:cNvPr>
          <p:cNvSpPr/>
          <p:nvPr userDrawn="1"/>
        </p:nvSpPr>
        <p:spPr>
          <a:xfrm>
            <a:off x="2589592" y="723899"/>
            <a:ext cx="8870656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AAF462-6D82-EBE1-069E-7DBC32F1CC5D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55">
            <a:extLst>
              <a:ext uri="{FF2B5EF4-FFF2-40B4-BE49-F238E27FC236}">
                <a16:creationId xmlns:a16="http://schemas.microsoft.com/office/drawing/2014/main" id="{5DF0CA69-CF45-9850-4F85-B4C3BF2141B4}"/>
              </a:ext>
            </a:extLst>
          </p:cNvPr>
          <p:cNvSpPr/>
          <p:nvPr userDrawn="1"/>
        </p:nvSpPr>
        <p:spPr>
          <a:xfrm>
            <a:off x="-7736" y="6082871"/>
            <a:ext cx="12199737" cy="493110"/>
          </a:xfrm>
          <a:custGeom>
            <a:avLst/>
            <a:gdLst>
              <a:gd name="connsiteX0" fmla="*/ 25897 w 12199737"/>
              <a:gd name="connsiteY0" fmla="*/ 0 h 493110"/>
              <a:gd name="connsiteX1" fmla="*/ 12199737 w 12199737"/>
              <a:gd name="connsiteY1" fmla="*/ 0 h 493110"/>
              <a:gd name="connsiteX2" fmla="*/ 12199737 w 12199737"/>
              <a:gd name="connsiteY2" fmla="*/ 493110 h 493110"/>
              <a:gd name="connsiteX3" fmla="*/ 25897 w 12199737"/>
              <a:gd name="connsiteY3" fmla="*/ 493109 h 493110"/>
              <a:gd name="connsiteX4" fmla="*/ 0 w 12199737"/>
              <a:gd name="connsiteY4" fmla="*/ 490499 h 493110"/>
              <a:gd name="connsiteX5" fmla="*/ 0 w 12199737"/>
              <a:gd name="connsiteY5" fmla="*/ 2611 h 49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9737" h="493110">
                <a:moveTo>
                  <a:pt x="25897" y="0"/>
                </a:moveTo>
                <a:lnTo>
                  <a:pt x="12199737" y="0"/>
                </a:lnTo>
                <a:lnTo>
                  <a:pt x="12199737" y="493110"/>
                </a:lnTo>
                <a:lnTo>
                  <a:pt x="25897" y="493109"/>
                </a:lnTo>
                <a:lnTo>
                  <a:pt x="0" y="490499"/>
                </a:lnTo>
                <a:lnTo>
                  <a:pt x="0" y="261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FE865D6-FFF0-8547-C225-4EA40D12981C}"/>
              </a:ext>
            </a:extLst>
          </p:cNvPr>
          <p:cNvSpPr/>
          <p:nvPr userDrawn="1"/>
        </p:nvSpPr>
        <p:spPr>
          <a:xfrm>
            <a:off x="10745496" y="2712720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C43A4F4-14CD-C1BC-076B-D3EC524E9072}"/>
              </a:ext>
            </a:extLst>
          </p:cNvPr>
          <p:cNvSpPr/>
          <p:nvPr userDrawn="1"/>
        </p:nvSpPr>
        <p:spPr>
          <a:xfrm>
            <a:off x="11336726" y="2288311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59C9BF2-FA96-FBA2-CC60-3024E983F26F}"/>
              </a:ext>
            </a:extLst>
          </p:cNvPr>
          <p:cNvSpPr/>
          <p:nvPr userDrawn="1"/>
        </p:nvSpPr>
        <p:spPr>
          <a:xfrm>
            <a:off x="825032" y="6142636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11A54-748F-71FD-8701-AE68B04A5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2768" y="2148840"/>
            <a:ext cx="3566160" cy="649224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08F8E6-CFD8-798A-9C2F-F6AC42544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8448" y="2788920"/>
            <a:ext cx="4352544" cy="2002536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1400"/>
            </a:lvl1pPr>
            <a:lvl2pPr>
              <a:lnSpc>
                <a:spcPct val="150000"/>
              </a:lnSpc>
              <a:spcBef>
                <a:spcPts val="0"/>
              </a:spcBef>
              <a:defRPr sz="1200"/>
            </a:lvl2pPr>
            <a:lvl3pPr>
              <a:lnSpc>
                <a:spcPct val="150000"/>
              </a:lnSpc>
              <a:spcBef>
                <a:spcPts val="0"/>
              </a:spcBef>
              <a:defRPr sz="1100"/>
            </a:lvl3pPr>
            <a:lvl4pPr>
              <a:lnSpc>
                <a:spcPct val="150000"/>
              </a:lnSpc>
              <a:spcBef>
                <a:spcPts val="0"/>
              </a:spcBef>
              <a:defRPr sz="1050"/>
            </a:lvl4pPr>
            <a:lvl5pPr>
              <a:lnSpc>
                <a:spcPct val="150000"/>
              </a:lnSpc>
              <a:spcBef>
                <a:spcPts val="0"/>
              </a:spcBef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F5B42-8E52-2B78-7C88-39A811D7A9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35040" y="2148840"/>
            <a:ext cx="3566160" cy="649224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0AB633-C7A8-E90B-901E-7E3FCE2D5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60720" y="2788920"/>
            <a:ext cx="4352544" cy="2002536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1400"/>
            </a:lvl1pPr>
            <a:lvl2pPr>
              <a:lnSpc>
                <a:spcPct val="150000"/>
              </a:lnSpc>
              <a:spcBef>
                <a:spcPts val="0"/>
              </a:spcBef>
              <a:defRPr sz="1200"/>
            </a:lvl2pPr>
            <a:lvl3pPr>
              <a:lnSpc>
                <a:spcPct val="150000"/>
              </a:lnSpc>
              <a:spcBef>
                <a:spcPts val="0"/>
              </a:spcBef>
              <a:defRPr sz="1100"/>
            </a:lvl3pPr>
            <a:lvl4pPr>
              <a:lnSpc>
                <a:spcPct val="150000"/>
              </a:lnSpc>
              <a:spcBef>
                <a:spcPts val="0"/>
              </a:spcBef>
              <a:defRPr sz="1050"/>
            </a:lvl4pPr>
            <a:lvl5pPr>
              <a:lnSpc>
                <a:spcPct val="150000"/>
              </a:lnSpc>
              <a:spcBef>
                <a:spcPts val="0"/>
              </a:spcBef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B569F4F-40C0-2BAE-2F80-0B6BF70B4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F38E5EFA-258F-AF45-F3FE-029FC10676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noFill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D44511B0-E2E3-43E3-E867-BD59B58CA92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FE5CA81-EC6E-7E1A-302A-32C7DC50B8A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812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BEF48E5-0EF0-3977-79C2-820662F06DA9}"/>
              </a:ext>
            </a:extLst>
          </p:cNvPr>
          <p:cNvSpPr/>
          <p:nvPr userDrawn="1"/>
        </p:nvSpPr>
        <p:spPr>
          <a:xfrm>
            <a:off x="2589592" y="723899"/>
            <a:ext cx="8870656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AAF462-6D82-EBE1-069E-7DBC32F1CC5D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11A54-748F-71FD-8701-AE68B04A5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2768" y="2148840"/>
            <a:ext cx="3218688" cy="36576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08F8E6-CFD8-798A-9C2F-F6AC42544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8448" y="2788920"/>
            <a:ext cx="3163824" cy="329184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1400"/>
            </a:lvl1pPr>
            <a:lvl2pPr>
              <a:lnSpc>
                <a:spcPct val="150000"/>
              </a:lnSpc>
              <a:spcBef>
                <a:spcPts val="0"/>
              </a:spcBef>
              <a:defRPr sz="1200"/>
            </a:lvl2pPr>
            <a:lvl3pPr>
              <a:lnSpc>
                <a:spcPct val="150000"/>
              </a:lnSpc>
              <a:spcBef>
                <a:spcPts val="0"/>
              </a:spcBef>
              <a:defRPr sz="1100"/>
            </a:lvl3pPr>
            <a:lvl4pPr>
              <a:lnSpc>
                <a:spcPct val="150000"/>
              </a:lnSpc>
              <a:spcBef>
                <a:spcPts val="0"/>
              </a:spcBef>
              <a:defRPr sz="1050"/>
            </a:lvl4pPr>
            <a:lvl5pPr>
              <a:lnSpc>
                <a:spcPct val="150000"/>
              </a:lnSpc>
              <a:spcBef>
                <a:spcPts val="0"/>
              </a:spcBef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F5B42-8E52-2B78-7C88-39A811D7A9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349240" y="2148840"/>
            <a:ext cx="3218688" cy="36576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0AB633-C7A8-E90B-901E-7E3FCE2D5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74920" y="2788920"/>
            <a:ext cx="3163824" cy="329184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1400"/>
            </a:lvl1pPr>
            <a:lvl2pPr>
              <a:lnSpc>
                <a:spcPct val="150000"/>
              </a:lnSpc>
              <a:spcBef>
                <a:spcPts val="0"/>
              </a:spcBef>
              <a:defRPr sz="1200"/>
            </a:lvl2pPr>
            <a:lvl3pPr>
              <a:lnSpc>
                <a:spcPct val="150000"/>
              </a:lnSpc>
              <a:spcBef>
                <a:spcPts val="0"/>
              </a:spcBef>
              <a:defRPr sz="1100"/>
            </a:lvl3pPr>
            <a:lvl4pPr>
              <a:lnSpc>
                <a:spcPct val="150000"/>
              </a:lnSpc>
              <a:spcBef>
                <a:spcPts val="0"/>
              </a:spcBef>
              <a:defRPr sz="1050"/>
            </a:lvl4pPr>
            <a:lvl5pPr>
              <a:lnSpc>
                <a:spcPct val="150000"/>
              </a:lnSpc>
              <a:spcBef>
                <a:spcPts val="0"/>
              </a:spcBef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B569F4F-40C0-2BAE-2F80-0B6BF70B4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F38E5EFA-258F-AF45-F3FE-029FC10676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noFill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D44511B0-E2E3-43E3-E867-BD59B58CA92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FE5CA81-EC6E-7E1A-302A-32C7DC50B8A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38DCAB8-FF04-8225-502A-9415422E45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165" t="86663"/>
          <a:stretch/>
        </p:blipFill>
        <p:spPr>
          <a:xfrm flipH="1" flipV="1">
            <a:off x="7732664" y="5943369"/>
            <a:ext cx="4459335" cy="914630"/>
          </a:xfrm>
          <a:custGeom>
            <a:avLst/>
            <a:gdLst>
              <a:gd name="connsiteX0" fmla="*/ 0 w 4459335"/>
              <a:gd name="connsiteY0" fmla="*/ 0 h 1543022"/>
              <a:gd name="connsiteX1" fmla="*/ 4459335 w 4459335"/>
              <a:gd name="connsiteY1" fmla="*/ 0 h 1543022"/>
              <a:gd name="connsiteX2" fmla="*/ 4459335 w 4459335"/>
              <a:gd name="connsiteY2" fmla="*/ 1543022 h 1543022"/>
              <a:gd name="connsiteX3" fmla="*/ 0 w 4459335"/>
              <a:gd name="connsiteY3" fmla="*/ 1543022 h 154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9335" h="1543022">
                <a:moveTo>
                  <a:pt x="0" y="0"/>
                </a:moveTo>
                <a:lnTo>
                  <a:pt x="4459335" y="0"/>
                </a:lnTo>
                <a:lnTo>
                  <a:pt x="4459335" y="1543022"/>
                </a:lnTo>
                <a:lnTo>
                  <a:pt x="0" y="1543022"/>
                </a:lnTo>
                <a:close/>
              </a:path>
            </a:pathLst>
          </a:cu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37B56B1-1773-120E-5DF7-ADC768615C86}"/>
              </a:ext>
            </a:extLst>
          </p:cNvPr>
          <p:cNvSpPr/>
          <p:nvPr userDrawn="1"/>
        </p:nvSpPr>
        <p:spPr>
          <a:xfrm>
            <a:off x="10012200" y="5977940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A05B6D8-31AC-001B-57B4-132C0A9BED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51392" y="2148840"/>
            <a:ext cx="3218688" cy="36576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56DC4DB0-B5C2-72F4-A891-0281DDB80FC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567928" y="2788920"/>
            <a:ext cx="3163824" cy="329184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1400"/>
            </a:lvl1pPr>
            <a:lvl2pPr>
              <a:lnSpc>
                <a:spcPct val="150000"/>
              </a:lnSpc>
              <a:spcBef>
                <a:spcPts val="0"/>
              </a:spcBef>
              <a:defRPr sz="1200"/>
            </a:lvl2pPr>
            <a:lvl3pPr>
              <a:lnSpc>
                <a:spcPct val="150000"/>
              </a:lnSpc>
              <a:spcBef>
                <a:spcPts val="0"/>
              </a:spcBef>
              <a:defRPr sz="1100"/>
            </a:lvl3pPr>
            <a:lvl4pPr>
              <a:lnSpc>
                <a:spcPct val="150000"/>
              </a:lnSpc>
              <a:spcBef>
                <a:spcPts val="0"/>
              </a:spcBef>
              <a:defRPr sz="1050"/>
            </a:lvl4pPr>
            <a:lvl5pPr>
              <a:lnSpc>
                <a:spcPct val="150000"/>
              </a:lnSpc>
              <a:spcBef>
                <a:spcPts val="0"/>
              </a:spcBef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35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raphic 22">
            <a:extLst>
              <a:ext uri="{FF2B5EF4-FFF2-40B4-BE49-F238E27FC236}">
                <a16:creationId xmlns:a16="http://schemas.microsoft.com/office/drawing/2014/main" id="{8508C9A2-89A3-8585-F561-54AF27E76C2E}"/>
              </a:ext>
            </a:extLst>
          </p:cNvPr>
          <p:cNvSpPr/>
          <p:nvPr/>
        </p:nvSpPr>
        <p:spPr>
          <a:xfrm>
            <a:off x="8963354" y="3545840"/>
            <a:ext cx="2556181" cy="2641600"/>
          </a:xfrm>
          <a:custGeom>
            <a:avLst/>
            <a:gdLst>
              <a:gd name="connsiteX0" fmla="*/ 11417928 w 11417635"/>
              <a:gd name="connsiteY0" fmla="*/ 16489276 h 17685280"/>
              <a:gd name="connsiteX1" fmla="*/ 10219543 w 11417635"/>
              <a:gd name="connsiteY1" fmla="*/ 17687536 h 17685280"/>
              <a:gd name="connsiteX2" fmla="*/ 1198684 w 11417635"/>
              <a:gd name="connsiteY2" fmla="*/ 17687536 h 17685280"/>
              <a:gd name="connsiteX3" fmla="*/ 293 w 11417635"/>
              <a:gd name="connsiteY3" fmla="*/ 16489276 h 17685280"/>
              <a:gd name="connsiteX4" fmla="*/ 293 w 11417635"/>
              <a:gd name="connsiteY4" fmla="*/ 1200514 h 17685280"/>
              <a:gd name="connsiteX5" fmla="*/ 1198684 w 11417635"/>
              <a:gd name="connsiteY5" fmla="*/ 2255 h 17685280"/>
              <a:gd name="connsiteX6" fmla="*/ 10219543 w 11417635"/>
              <a:gd name="connsiteY6" fmla="*/ 2255 h 17685280"/>
              <a:gd name="connsiteX7" fmla="*/ 11417928 w 11417635"/>
              <a:gd name="connsiteY7" fmla="*/ 1200514 h 17685280"/>
              <a:gd name="connsiteX0" fmla="*/ 11417635 w 11417635"/>
              <a:gd name="connsiteY0" fmla="*/ 16501248 h 17699508"/>
              <a:gd name="connsiteX1" fmla="*/ 10219250 w 11417635"/>
              <a:gd name="connsiteY1" fmla="*/ 17699508 h 17699508"/>
              <a:gd name="connsiteX2" fmla="*/ 1198391 w 11417635"/>
              <a:gd name="connsiteY2" fmla="*/ 17699508 h 17699508"/>
              <a:gd name="connsiteX3" fmla="*/ 0 w 11417635"/>
              <a:gd name="connsiteY3" fmla="*/ 16501248 h 17699508"/>
              <a:gd name="connsiteX4" fmla="*/ 0 w 11417635"/>
              <a:gd name="connsiteY4" fmla="*/ 1212486 h 17699508"/>
              <a:gd name="connsiteX5" fmla="*/ 1198391 w 11417635"/>
              <a:gd name="connsiteY5" fmla="*/ 14227 h 17699508"/>
              <a:gd name="connsiteX6" fmla="*/ 3548686 w 11417635"/>
              <a:gd name="connsiteY6" fmla="*/ 0 h 17699508"/>
              <a:gd name="connsiteX7" fmla="*/ 10219250 w 11417635"/>
              <a:gd name="connsiteY7" fmla="*/ 14227 h 17699508"/>
              <a:gd name="connsiteX8" fmla="*/ 11417635 w 11417635"/>
              <a:gd name="connsiteY8" fmla="*/ 1212486 h 17699508"/>
              <a:gd name="connsiteX9" fmla="*/ 11417635 w 11417635"/>
              <a:gd name="connsiteY9" fmla="*/ 16501248 h 17699508"/>
              <a:gd name="connsiteX0" fmla="*/ 11417635 w 11509075"/>
              <a:gd name="connsiteY0" fmla="*/ 1212486 h 17699508"/>
              <a:gd name="connsiteX1" fmla="*/ 11417635 w 11509075"/>
              <a:gd name="connsiteY1" fmla="*/ 16501248 h 17699508"/>
              <a:gd name="connsiteX2" fmla="*/ 10219250 w 11509075"/>
              <a:gd name="connsiteY2" fmla="*/ 17699508 h 17699508"/>
              <a:gd name="connsiteX3" fmla="*/ 1198391 w 11509075"/>
              <a:gd name="connsiteY3" fmla="*/ 17699508 h 17699508"/>
              <a:gd name="connsiteX4" fmla="*/ 0 w 11509075"/>
              <a:gd name="connsiteY4" fmla="*/ 16501248 h 17699508"/>
              <a:gd name="connsiteX5" fmla="*/ 0 w 11509075"/>
              <a:gd name="connsiteY5" fmla="*/ 1212486 h 17699508"/>
              <a:gd name="connsiteX6" fmla="*/ 1198391 w 11509075"/>
              <a:gd name="connsiteY6" fmla="*/ 14227 h 17699508"/>
              <a:gd name="connsiteX7" fmla="*/ 3548686 w 11509075"/>
              <a:gd name="connsiteY7" fmla="*/ 0 h 17699508"/>
              <a:gd name="connsiteX8" fmla="*/ 10219250 w 11509075"/>
              <a:gd name="connsiteY8" fmla="*/ 14227 h 17699508"/>
              <a:gd name="connsiteX9" fmla="*/ 11509075 w 11509075"/>
              <a:gd name="connsiteY9" fmla="*/ 1303926 h 17699508"/>
              <a:gd name="connsiteX0" fmla="*/ 11417635 w 11417635"/>
              <a:gd name="connsiteY0" fmla="*/ 1212486 h 17699508"/>
              <a:gd name="connsiteX1" fmla="*/ 11417635 w 11417635"/>
              <a:gd name="connsiteY1" fmla="*/ 16501248 h 17699508"/>
              <a:gd name="connsiteX2" fmla="*/ 10219250 w 11417635"/>
              <a:gd name="connsiteY2" fmla="*/ 17699508 h 17699508"/>
              <a:gd name="connsiteX3" fmla="*/ 1198391 w 11417635"/>
              <a:gd name="connsiteY3" fmla="*/ 17699508 h 17699508"/>
              <a:gd name="connsiteX4" fmla="*/ 0 w 11417635"/>
              <a:gd name="connsiteY4" fmla="*/ 16501248 h 17699508"/>
              <a:gd name="connsiteX5" fmla="*/ 0 w 11417635"/>
              <a:gd name="connsiteY5" fmla="*/ 1212486 h 17699508"/>
              <a:gd name="connsiteX6" fmla="*/ 1198391 w 11417635"/>
              <a:gd name="connsiteY6" fmla="*/ 14227 h 17699508"/>
              <a:gd name="connsiteX7" fmla="*/ 3548686 w 11417635"/>
              <a:gd name="connsiteY7" fmla="*/ 0 h 17699508"/>
              <a:gd name="connsiteX8" fmla="*/ 10219250 w 11417635"/>
              <a:gd name="connsiteY8" fmla="*/ 14227 h 17699508"/>
              <a:gd name="connsiteX0" fmla="*/ 11417635 w 11417635"/>
              <a:gd name="connsiteY0" fmla="*/ 1212486 h 17699508"/>
              <a:gd name="connsiteX1" fmla="*/ 11417635 w 11417635"/>
              <a:gd name="connsiteY1" fmla="*/ 16501248 h 17699508"/>
              <a:gd name="connsiteX2" fmla="*/ 10219250 w 11417635"/>
              <a:gd name="connsiteY2" fmla="*/ 17699508 h 17699508"/>
              <a:gd name="connsiteX3" fmla="*/ 1198391 w 11417635"/>
              <a:gd name="connsiteY3" fmla="*/ 17699508 h 17699508"/>
              <a:gd name="connsiteX4" fmla="*/ 0 w 11417635"/>
              <a:gd name="connsiteY4" fmla="*/ 16501248 h 17699508"/>
              <a:gd name="connsiteX5" fmla="*/ 0 w 11417635"/>
              <a:gd name="connsiteY5" fmla="*/ 1212486 h 17699508"/>
              <a:gd name="connsiteX6" fmla="*/ 1198391 w 11417635"/>
              <a:gd name="connsiteY6" fmla="*/ 14227 h 17699508"/>
              <a:gd name="connsiteX7" fmla="*/ 3548686 w 11417635"/>
              <a:gd name="connsiteY7" fmla="*/ 0 h 17699508"/>
              <a:gd name="connsiteX0" fmla="*/ 11417635 w 11417635"/>
              <a:gd name="connsiteY0" fmla="*/ 16501248 h 17699508"/>
              <a:gd name="connsiteX1" fmla="*/ 10219250 w 11417635"/>
              <a:gd name="connsiteY1" fmla="*/ 17699508 h 17699508"/>
              <a:gd name="connsiteX2" fmla="*/ 1198391 w 11417635"/>
              <a:gd name="connsiteY2" fmla="*/ 17699508 h 17699508"/>
              <a:gd name="connsiteX3" fmla="*/ 0 w 11417635"/>
              <a:gd name="connsiteY3" fmla="*/ 16501248 h 17699508"/>
              <a:gd name="connsiteX4" fmla="*/ 0 w 11417635"/>
              <a:gd name="connsiteY4" fmla="*/ 1212486 h 17699508"/>
              <a:gd name="connsiteX5" fmla="*/ 1198391 w 11417635"/>
              <a:gd name="connsiteY5" fmla="*/ 14227 h 17699508"/>
              <a:gd name="connsiteX6" fmla="*/ 3548686 w 11417635"/>
              <a:gd name="connsiteY6" fmla="*/ 0 h 17699508"/>
              <a:gd name="connsiteX0" fmla="*/ 11419870 w 11419870"/>
              <a:gd name="connsiteY0" fmla="*/ 16501248 h 17699508"/>
              <a:gd name="connsiteX1" fmla="*/ 10221485 w 11419870"/>
              <a:gd name="connsiteY1" fmla="*/ 17699508 h 17699508"/>
              <a:gd name="connsiteX2" fmla="*/ 1200626 w 11419870"/>
              <a:gd name="connsiteY2" fmla="*/ 17699508 h 17699508"/>
              <a:gd name="connsiteX3" fmla="*/ 2235 w 11419870"/>
              <a:gd name="connsiteY3" fmla="*/ 16501248 h 17699508"/>
              <a:gd name="connsiteX4" fmla="*/ 0 w 11419870"/>
              <a:gd name="connsiteY4" fmla="*/ 3002280 h 17699508"/>
              <a:gd name="connsiteX5" fmla="*/ 2235 w 11419870"/>
              <a:gd name="connsiteY5" fmla="*/ 1212486 h 17699508"/>
              <a:gd name="connsiteX6" fmla="*/ 1200626 w 11419870"/>
              <a:gd name="connsiteY6" fmla="*/ 14227 h 17699508"/>
              <a:gd name="connsiteX7" fmla="*/ 3550921 w 11419870"/>
              <a:gd name="connsiteY7" fmla="*/ 0 h 17699508"/>
              <a:gd name="connsiteX0" fmla="*/ 11419870 w 11419870"/>
              <a:gd name="connsiteY0" fmla="*/ 16501248 h 17699508"/>
              <a:gd name="connsiteX1" fmla="*/ 10221485 w 11419870"/>
              <a:gd name="connsiteY1" fmla="*/ 17699508 h 17699508"/>
              <a:gd name="connsiteX2" fmla="*/ 1200626 w 11419870"/>
              <a:gd name="connsiteY2" fmla="*/ 17699508 h 17699508"/>
              <a:gd name="connsiteX3" fmla="*/ 2235 w 11419870"/>
              <a:gd name="connsiteY3" fmla="*/ 16501248 h 17699508"/>
              <a:gd name="connsiteX4" fmla="*/ 0 w 11419870"/>
              <a:gd name="connsiteY4" fmla="*/ 3947160 h 17699508"/>
              <a:gd name="connsiteX5" fmla="*/ 0 w 11419870"/>
              <a:gd name="connsiteY5" fmla="*/ 3002280 h 17699508"/>
              <a:gd name="connsiteX6" fmla="*/ 2235 w 11419870"/>
              <a:gd name="connsiteY6" fmla="*/ 1212486 h 17699508"/>
              <a:gd name="connsiteX7" fmla="*/ 1200626 w 11419870"/>
              <a:gd name="connsiteY7" fmla="*/ 14227 h 17699508"/>
              <a:gd name="connsiteX8" fmla="*/ 3550921 w 11419870"/>
              <a:gd name="connsiteY8" fmla="*/ 0 h 17699508"/>
              <a:gd name="connsiteX0" fmla="*/ 10221485 w 10221485"/>
              <a:gd name="connsiteY0" fmla="*/ 17699508 h 17699508"/>
              <a:gd name="connsiteX1" fmla="*/ 1200626 w 10221485"/>
              <a:gd name="connsiteY1" fmla="*/ 17699508 h 17699508"/>
              <a:gd name="connsiteX2" fmla="*/ 2235 w 10221485"/>
              <a:gd name="connsiteY2" fmla="*/ 16501248 h 17699508"/>
              <a:gd name="connsiteX3" fmla="*/ 0 w 10221485"/>
              <a:gd name="connsiteY3" fmla="*/ 3947160 h 17699508"/>
              <a:gd name="connsiteX4" fmla="*/ 0 w 10221485"/>
              <a:gd name="connsiteY4" fmla="*/ 3002280 h 17699508"/>
              <a:gd name="connsiteX5" fmla="*/ 2235 w 10221485"/>
              <a:gd name="connsiteY5" fmla="*/ 1212486 h 17699508"/>
              <a:gd name="connsiteX6" fmla="*/ 1200626 w 10221485"/>
              <a:gd name="connsiteY6" fmla="*/ 14227 h 17699508"/>
              <a:gd name="connsiteX7" fmla="*/ 3550921 w 10221485"/>
              <a:gd name="connsiteY7" fmla="*/ 0 h 17699508"/>
              <a:gd name="connsiteX0" fmla="*/ 1200626 w 3550921"/>
              <a:gd name="connsiteY0" fmla="*/ 17699508 h 17699508"/>
              <a:gd name="connsiteX1" fmla="*/ 2235 w 3550921"/>
              <a:gd name="connsiteY1" fmla="*/ 16501248 h 17699508"/>
              <a:gd name="connsiteX2" fmla="*/ 0 w 3550921"/>
              <a:gd name="connsiteY2" fmla="*/ 3947160 h 17699508"/>
              <a:gd name="connsiteX3" fmla="*/ 0 w 3550921"/>
              <a:gd name="connsiteY3" fmla="*/ 3002280 h 17699508"/>
              <a:gd name="connsiteX4" fmla="*/ 2235 w 3550921"/>
              <a:gd name="connsiteY4" fmla="*/ 1212486 h 17699508"/>
              <a:gd name="connsiteX5" fmla="*/ 1200626 w 3550921"/>
              <a:gd name="connsiteY5" fmla="*/ 14227 h 17699508"/>
              <a:gd name="connsiteX6" fmla="*/ 3550921 w 3550921"/>
              <a:gd name="connsiteY6" fmla="*/ 0 h 17699508"/>
              <a:gd name="connsiteX0" fmla="*/ 2235 w 3550921"/>
              <a:gd name="connsiteY0" fmla="*/ 16501248 h 16501248"/>
              <a:gd name="connsiteX1" fmla="*/ 0 w 3550921"/>
              <a:gd name="connsiteY1" fmla="*/ 3947160 h 16501248"/>
              <a:gd name="connsiteX2" fmla="*/ 0 w 3550921"/>
              <a:gd name="connsiteY2" fmla="*/ 3002280 h 16501248"/>
              <a:gd name="connsiteX3" fmla="*/ 2235 w 3550921"/>
              <a:gd name="connsiteY3" fmla="*/ 1212486 h 16501248"/>
              <a:gd name="connsiteX4" fmla="*/ 1200626 w 3550921"/>
              <a:gd name="connsiteY4" fmla="*/ 14227 h 16501248"/>
              <a:gd name="connsiteX5" fmla="*/ 3550921 w 3550921"/>
              <a:gd name="connsiteY5" fmla="*/ 0 h 16501248"/>
              <a:gd name="connsiteX0" fmla="*/ 0 w 3550921"/>
              <a:gd name="connsiteY0" fmla="*/ 3947160 h 3947160"/>
              <a:gd name="connsiteX1" fmla="*/ 0 w 3550921"/>
              <a:gd name="connsiteY1" fmla="*/ 3002280 h 3947160"/>
              <a:gd name="connsiteX2" fmla="*/ 2235 w 3550921"/>
              <a:gd name="connsiteY2" fmla="*/ 1212486 h 3947160"/>
              <a:gd name="connsiteX3" fmla="*/ 1200626 w 3550921"/>
              <a:gd name="connsiteY3" fmla="*/ 14227 h 3947160"/>
              <a:gd name="connsiteX4" fmla="*/ 3550921 w 3550921"/>
              <a:gd name="connsiteY4" fmla="*/ 0 h 3947160"/>
              <a:gd name="connsiteX0" fmla="*/ 0 w 3550921"/>
              <a:gd name="connsiteY0" fmla="*/ 3002280 h 3002280"/>
              <a:gd name="connsiteX1" fmla="*/ 2235 w 3550921"/>
              <a:gd name="connsiteY1" fmla="*/ 1212486 h 3002280"/>
              <a:gd name="connsiteX2" fmla="*/ 1200626 w 3550921"/>
              <a:gd name="connsiteY2" fmla="*/ 14227 h 3002280"/>
              <a:gd name="connsiteX3" fmla="*/ 3550921 w 3550921"/>
              <a:gd name="connsiteY3" fmla="*/ 0 h 3002280"/>
              <a:gd name="connsiteX0" fmla="*/ 2845 w 3548686"/>
              <a:gd name="connsiteY0" fmla="*/ 2799080 h 2799080"/>
              <a:gd name="connsiteX1" fmla="*/ 0 w 3548686"/>
              <a:gd name="connsiteY1" fmla="*/ 1212486 h 2799080"/>
              <a:gd name="connsiteX2" fmla="*/ 1198391 w 3548686"/>
              <a:gd name="connsiteY2" fmla="*/ 14227 h 2799080"/>
              <a:gd name="connsiteX3" fmla="*/ 3548686 w 3548686"/>
              <a:gd name="connsiteY3" fmla="*/ 0 h 2799080"/>
              <a:gd name="connsiteX0" fmla="*/ 2845 w 3548686"/>
              <a:gd name="connsiteY0" fmla="*/ 2707640 h 2707640"/>
              <a:gd name="connsiteX1" fmla="*/ 0 w 3548686"/>
              <a:gd name="connsiteY1" fmla="*/ 1212486 h 2707640"/>
              <a:gd name="connsiteX2" fmla="*/ 1198391 w 3548686"/>
              <a:gd name="connsiteY2" fmla="*/ 14227 h 2707640"/>
              <a:gd name="connsiteX3" fmla="*/ 3548686 w 3548686"/>
              <a:gd name="connsiteY3" fmla="*/ 0 h 2707640"/>
              <a:gd name="connsiteX0" fmla="*/ 2845 w 3548686"/>
              <a:gd name="connsiteY0" fmla="*/ 2667000 h 2667000"/>
              <a:gd name="connsiteX1" fmla="*/ 0 w 3548686"/>
              <a:gd name="connsiteY1" fmla="*/ 1212486 h 2667000"/>
              <a:gd name="connsiteX2" fmla="*/ 1198391 w 3548686"/>
              <a:gd name="connsiteY2" fmla="*/ 14227 h 2667000"/>
              <a:gd name="connsiteX3" fmla="*/ 3548686 w 3548686"/>
              <a:gd name="connsiteY3" fmla="*/ 0 h 2667000"/>
              <a:gd name="connsiteX0" fmla="*/ 2845 w 3548686"/>
              <a:gd name="connsiteY0" fmla="*/ 2651760 h 2651760"/>
              <a:gd name="connsiteX1" fmla="*/ 0 w 3548686"/>
              <a:gd name="connsiteY1" fmla="*/ 1212486 h 2651760"/>
              <a:gd name="connsiteX2" fmla="*/ 1198391 w 3548686"/>
              <a:gd name="connsiteY2" fmla="*/ 14227 h 2651760"/>
              <a:gd name="connsiteX3" fmla="*/ 3548686 w 3548686"/>
              <a:gd name="connsiteY3" fmla="*/ 0 h 2651760"/>
              <a:gd name="connsiteX0" fmla="*/ 2845 w 3020366"/>
              <a:gd name="connsiteY0" fmla="*/ 2651760 h 2651760"/>
              <a:gd name="connsiteX1" fmla="*/ 0 w 3020366"/>
              <a:gd name="connsiteY1" fmla="*/ 1212486 h 2651760"/>
              <a:gd name="connsiteX2" fmla="*/ 1198391 w 3020366"/>
              <a:gd name="connsiteY2" fmla="*/ 14227 h 2651760"/>
              <a:gd name="connsiteX3" fmla="*/ 3020366 w 3020366"/>
              <a:gd name="connsiteY3" fmla="*/ 0 h 2651760"/>
              <a:gd name="connsiteX0" fmla="*/ 2845 w 2883206"/>
              <a:gd name="connsiteY0" fmla="*/ 2651760 h 2651760"/>
              <a:gd name="connsiteX1" fmla="*/ 0 w 2883206"/>
              <a:gd name="connsiteY1" fmla="*/ 1212486 h 2651760"/>
              <a:gd name="connsiteX2" fmla="*/ 1198391 w 2883206"/>
              <a:gd name="connsiteY2" fmla="*/ 14227 h 2651760"/>
              <a:gd name="connsiteX3" fmla="*/ 2883206 w 2883206"/>
              <a:gd name="connsiteY3" fmla="*/ 0 h 2651760"/>
              <a:gd name="connsiteX0" fmla="*/ 2845 w 2796846"/>
              <a:gd name="connsiteY0" fmla="*/ 2651760 h 2651760"/>
              <a:gd name="connsiteX1" fmla="*/ 0 w 2796846"/>
              <a:gd name="connsiteY1" fmla="*/ 1212486 h 2651760"/>
              <a:gd name="connsiteX2" fmla="*/ 1198391 w 2796846"/>
              <a:gd name="connsiteY2" fmla="*/ 14227 h 2651760"/>
              <a:gd name="connsiteX3" fmla="*/ 2796846 w 2796846"/>
              <a:gd name="connsiteY3" fmla="*/ 0 h 2651760"/>
              <a:gd name="connsiteX0" fmla="*/ 2845 w 2735886"/>
              <a:gd name="connsiteY0" fmla="*/ 2656840 h 2656840"/>
              <a:gd name="connsiteX1" fmla="*/ 0 w 2735886"/>
              <a:gd name="connsiteY1" fmla="*/ 1217566 h 2656840"/>
              <a:gd name="connsiteX2" fmla="*/ 1198391 w 2735886"/>
              <a:gd name="connsiteY2" fmla="*/ 19307 h 2656840"/>
              <a:gd name="connsiteX3" fmla="*/ 2735886 w 2735886"/>
              <a:gd name="connsiteY3" fmla="*/ 0 h 2656840"/>
              <a:gd name="connsiteX0" fmla="*/ 2845 w 2674926"/>
              <a:gd name="connsiteY0" fmla="*/ 2651760 h 2651760"/>
              <a:gd name="connsiteX1" fmla="*/ 0 w 2674926"/>
              <a:gd name="connsiteY1" fmla="*/ 1212486 h 2651760"/>
              <a:gd name="connsiteX2" fmla="*/ 1198391 w 2674926"/>
              <a:gd name="connsiteY2" fmla="*/ 14227 h 2651760"/>
              <a:gd name="connsiteX3" fmla="*/ 2674926 w 2674926"/>
              <a:gd name="connsiteY3" fmla="*/ 0 h 2651760"/>
              <a:gd name="connsiteX0" fmla="*/ 2845 w 2674926"/>
              <a:gd name="connsiteY0" fmla="*/ 2651760 h 2651760"/>
              <a:gd name="connsiteX1" fmla="*/ 0 w 2674926"/>
              <a:gd name="connsiteY1" fmla="*/ 1212486 h 2651760"/>
              <a:gd name="connsiteX2" fmla="*/ 1198391 w 2674926"/>
              <a:gd name="connsiteY2" fmla="*/ 14227 h 2651760"/>
              <a:gd name="connsiteX3" fmla="*/ 2674926 w 2674926"/>
              <a:gd name="connsiteY3" fmla="*/ 0 h 2651760"/>
              <a:gd name="connsiteX0" fmla="*/ 2845 w 2644446"/>
              <a:gd name="connsiteY0" fmla="*/ 2651760 h 2651760"/>
              <a:gd name="connsiteX1" fmla="*/ 0 w 2644446"/>
              <a:gd name="connsiteY1" fmla="*/ 1212486 h 2651760"/>
              <a:gd name="connsiteX2" fmla="*/ 1198391 w 2644446"/>
              <a:gd name="connsiteY2" fmla="*/ 14227 h 2651760"/>
              <a:gd name="connsiteX3" fmla="*/ 2644446 w 2644446"/>
              <a:gd name="connsiteY3" fmla="*/ 0 h 2651760"/>
              <a:gd name="connsiteX0" fmla="*/ 2845 w 2608886"/>
              <a:gd name="connsiteY0" fmla="*/ 2651760 h 2651760"/>
              <a:gd name="connsiteX1" fmla="*/ 0 w 2608886"/>
              <a:gd name="connsiteY1" fmla="*/ 1212486 h 2651760"/>
              <a:gd name="connsiteX2" fmla="*/ 1198391 w 2608886"/>
              <a:gd name="connsiteY2" fmla="*/ 14227 h 2651760"/>
              <a:gd name="connsiteX3" fmla="*/ 2608886 w 2608886"/>
              <a:gd name="connsiteY3" fmla="*/ 0 h 2651760"/>
              <a:gd name="connsiteX0" fmla="*/ 2845 w 2598726"/>
              <a:gd name="connsiteY0" fmla="*/ 2646680 h 2646680"/>
              <a:gd name="connsiteX1" fmla="*/ 0 w 2598726"/>
              <a:gd name="connsiteY1" fmla="*/ 1207406 h 2646680"/>
              <a:gd name="connsiteX2" fmla="*/ 1198391 w 2598726"/>
              <a:gd name="connsiteY2" fmla="*/ 9147 h 2646680"/>
              <a:gd name="connsiteX3" fmla="*/ 2598726 w 2598726"/>
              <a:gd name="connsiteY3" fmla="*/ 0 h 2646680"/>
              <a:gd name="connsiteX0" fmla="*/ 2845 w 2558086"/>
              <a:gd name="connsiteY0" fmla="*/ 2641600 h 2641600"/>
              <a:gd name="connsiteX1" fmla="*/ 0 w 2558086"/>
              <a:gd name="connsiteY1" fmla="*/ 1202326 h 2641600"/>
              <a:gd name="connsiteX2" fmla="*/ 1198391 w 2558086"/>
              <a:gd name="connsiteY2" fmla="*/ 4067 h 2641600"/>
              <a:gd name="connsiteX3" fmla="*/ 2558086 w 2558086"/>
              <a:gd name="connsiteY3" fmla="*/ 0 h 2641600"/>
              <a:gd name="connsiteX0" fmla="*/ 2845 w 2556181"/>
              <a:gd name="connsiteY0" fmla="*/ 2641600 h 2641600"/>
              <a:gd name="connsiteX1" fmla="*/ 0 w 2556181"/>
              <a:gd name="connsiteY1" fmla="*/ 1202326 h 2641600"/>
              <a:gd name="connsiteX2" fmla="*/ 1198391 w 2556181"/>
              <a:gd name="connsiteY2" fmla="*/ 4067 h 2641600"/>
              <a:gd name="connsiteX3" fmla="*/ 2556181 w 2556181"/>
              <a:gd name="connsiteY3" fmla="*/ 0 h 264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6181" h="2641600">
                <a:moveTo>
                  <a:pt x="2845" y="2641600"/>
                </a:moveTo>
                <a:cubicBezTo>
                  <a:pt x="1897" y="2112735"/>
                  <a:pt x="948" y="1731191"/>
                  <a:pt x="0" y="1202326"/>
                </a:cubicBezTo>
                <a:cubicBezTo>
                  <a:pt x="0" y="540519"/>
                  <a:pt x="536541" y="4067"/>
                  <a:pt x="1198391" y="4067"/>
                </a:cubicBezTo>
                <a:lnTo>
                  <a:pt x="2556181" y="0"/>
                </a:lnTo>
              </a:path>
            </a:pathLst>
          </a:custGeom>
          <a:noFill/>
          <a:ln w="1356897" cap="sq">
            <a:solidFill>
              <a:schemeClr val="accent4">
                <a:alpha val="89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2121408"/>
            <a:ext cx="6510528" cy="3578352"/>
          </a:xfrm>
        </p:spPr>
        <p:txBody>
          <a:bodyPr/>
          <a:lstStyle>
            <a:lvl1pPr marL="0" indent="0">
              <a:buNone/>
              <a:defRPr sz="1800"/>
            </a:lvl1pPr>
            <a:lvl2pPr marL="283464">
              <a:defRPr sz="1800"/>
            </a:lvl2pPr>
            <a:lvl3pPr marL="566928">
              <a:defRPr sz="1600"/>
            </a:lvl3pPr>
            <a:lvl4pPr marL="758952">
              <a:defRPr sz="1400"/>
            </a:lvl4pPr>
            <a:lvl5pPr marL="1042416">
              <a:defRPr sz="14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3602100-4B1B-08F9-3FE3-A39515512D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noFill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45" name="Graphic 24">
            <a:extLst>
              <a:ext uri="{FF2B5EF4-FFF2-40B4-BE49-F238E27FC236}">
                <a16:creationId xmlns:a16="http://schemas.microsoft.com/office/drawing/2014/main" id="{3A387C14-96A1-A53F-B0C4-8C320C0E434B}"/>
              </a:ext>
            </a:extLst>
          </p:cNvPr>
          <p:cNvSpPr/>
          <p:nvPr/>
        </p:nvSpPr>
        <p:spPr>
          <a:xfrm>
            <a:off x="8928734" y="3558489"/>
            <a:ext cx="3162299" cy="3196641"/>
          </a:xfrm>
          <a:custGeom>
            <a:avLst/>
            <a:gdLst>
              <a:gd name="connsiteX0" fmla="*/ -3730 w 9166847"/>
              <a:gd name="connsiteY0" fmla="*/ 5764965 h 5765688"/>
              <a:gd name="connsiteX1" fmla="*/ -3730 w 9166847"/>
              <a:gd name="connsiteY1" fmla="*/ 1152444 h 5765688"/>
              <a:gd name="connsiteX2" fmla="*/ 1189314 w 9166847"/>
              <a:gd name="connsiteY2" fmla="*/ -724 h 5765688"/>
              <a:gd name="connsiteX3" fmla="*/ 9163118 w 9166847"/>
              <a:gd name="connsiteY3" fmla="*/ 36857 h 5765688"/>
              <a:gd name="connsiteX0" fmla="*/ 0 w 9166848"/>
              <a:gd name="connsiteY0" fmla="*/ 5765689 h 5765689"/>
              <a:gd name="connsiteX1" fmla="*/ 0 w 9166848"/>
              <a:gd name="connsiteY1" fmla="*/ 1153168 h 5765689"/>
              <a:gd name="connsiteX2" fmla="*/ 1193044 w 9166848"/>
              <a:gd name="connsiteY2" fmla="*/ 0 h 5765689"/>
              <a:gd name="connsiteX3" fmla="*/ 2736923 w 9166848"/>
              <a:gd name="connsiteY3" fmla="*/ 1574 h 5765689"/>
              <a:gd name="connsiteX4" fmla="*/ 9166848 w 9166848"/>
              <a:gd name="connsiteY4" fmla="*/ 37581 h 5765689"/>
              <a:gd name="connsiteX0" fmla="*/ 0 w 9166848"/>
              <a:gd name="connsiteY0" fmla="*/ 5765689 h 5765689"/>
              <a:gd name="connsiteX1" fmla="*/ 0 w 9166848"/>
              <a:gd name="connsiteY1" fmla="*/ 1153168 h 5765689"/>
              <a:gd name="connsiteX2" fmla="*/ 1193044 w 9166848"/>
              <a:gd name="connsiteY2" fmla="*/ 0 h 5765689"/>
              <a:gd name="connsiteX3" fmla="*/ 2736923 w 9166848"/>
              <a:gd name="connsiteY3" fmla="*/ 1574 h 5765689"/>
              <a:gd name="connsiteX4" fmla="*/ 3169739 w 9166848"/>
              <a:gd name="connsiteY4" fmla="*/ 7671 h 5765689"/>
              <a:gd name="connsiteX5" fmla="*/ 9166848 w 9166848"/>
              <a:gd name="connsiteY5" fmla="*/ 37581 h 5765689"/>
              <a:gd name="connsiteX0" fmla="*/ 0 w 3169739"/>
              <a:gd name="connsiteY0" fmla="*/ 5765689 h 5765689"/>
              <a:gd name="connsiteX1" fmla="*/ 0 w 3169739"/>
              <a:gd name="connsiteY1" fmla="*/ 1153168 h 5765689"/>
              <a:gd name="connsiteX2" fmla="*/ 1193044 w 3169739"/>
              <a:gd name="connsiteY2" fmla="*/ 0 h 5765689"/>
              <a:gd name="connsiteX3" fmla="*/ 2736923 w 3169739"/>
              <a:gd name="connsiteY3" fmla="*/ 1574 h 5765689"/>
              <a:gd name="connsiteX4" fmla="*/ 3169739 w 3169739"/>
              <a:gd name="connsiteY4" fmla="*/ 7671 h 5765689"/>
              <a:gd name="connsiteX0" fmla="*/ 0 w 3160214"/>
              <a:gd name="connsiteY0" fmla="*/ 5765689 h 5765689"/>
              <a:gd name="connsiteX1" fmla="*/ 0 w 3160214"/>
              <a:gd name="connsiteY1" fmla="*/ 1153168 h 5765689"/>
              <a:gd name="connsiteX2" fmla="*/ 1193044 w 3160214"/>
              <a:gd name="connsiteY2" fmla="*/ 0 h 5765689"/>
              <a:gd name="connsiteX3" fmla="*/ 2736923 w 3160214"/>
              <a:gd name="connsiteY3" fmla="*/ 1574 h 5765689"/>
              <a:gd name="connsiteX4" fmla="*/ 3160214 w 3160214"/>
              <a:gd name="connsiteY4" fmla="*/ 7671 h 5765689"/>
              <a:gd name="connsiteX0" fmla="*/ 2085 w 3162299"/>
              <a:gd name="connsiteY0" fmla="*/ 5765689 h 5765689"/>
              <a:gd name="connsiteX1" fmla="*/ 0 w 3162299"/>
              <a:gd name="connsiteY1" fmla="*/ 3173781 h 5765689"/>
              <a:gd name="connsiteX2" fmla="*/ 2085 w 3162299"/>
              <a:gd name="connsiteY2" fmla="*/ 1153168 h 5765689"/>
              <a:gd name="connsiteX3" fmla="*/ 1195129 w 3162299"/>
              <a:gd name="connsiteY3" fmla="*/ 0 h 5765689"/>
              <a:gd name="connsiteX4" fmla="*/ 2739008 w 3162299"/>
              <a:gd name="connsiteY4" fmla="*/ 1574 h 5765689"/>
              <a:gd name="connsiteX5" fmla="*/ 3162299 w 3162299"/>
              <a:gd name="connsiteY5" fmla="*/ 7671 h 5765689"/>
              <a:gd name="connsiteX0" fmla="*/ 0 w 3162299"/>
              <a:gd name="connsiteY0" fmla="*/ 3173781 h 3173781"/>
              <a:gd name="connsiteX1" fmla="*/ 2085 w 3162299"/>
              <a:gd name="connsiteY1" fmla="*/ 1153168 h 3173781"/>
              <a:gd name="connsiteX2" fmla="*/ 1195129 w 3162299"/>
              <a:gd name="connsiteY2" fmla="*/ 0 h 3173781"/>
              <a:gd name="connsiteX3" fmla="*/ 2739008 w 3162299"/>
              <a:gd name="connsiteY3" fmla="*/ 1574 h 3173781"/>
              <a:gd name="connsiteX4" fmla="*/ 3162299 w 3162299"/>
              <a:gd name="connsiteY4" fmla="*/ 7671 h 3173781"/>
              <a:gd name="connsiteX0" fmla="*/ 0 w 3162299"/>
              <a:gd name="connsiteY0" fmla="*/ 3196641 h 3196641"/>
              <a:gd name="connsiteX1" fmla="*/ 2085 w 3162299"/>
              <a:gd name="connsiteY1" fmla="*/ 1153168 h 3196641"/>
              <a:gd name="connsiteX2" fmla="*/ 1195129 w 3162299"/>
              <a:gd name="connsiteY2" fmla="*/ 0 h 3196641"/>
              <a:gd name="connsiteX3" fmla="*/ 2739008 w 3162299"/>
              <a:gd name="connsiteY3" fmla="*/ 1574 h 3196641"/>
              <a:gd name="connsiteX4" fmla="*/ 3162299 w 3162299"/>
              <a:gd name="connsiteY4" fmla="*/ 7671 h 3196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2299" h="3196641">
                <a:moveTo>
                  <a:pt x="0" y="3196641"/>
                </a:moveTo>
                <a:lnTo>
                  <a:pt x="2085" y="1153168"/>
                </a:lnTo>
                <a:cubicBezTo>
                  <a:pt x="2085" y="516291"/>
                  <a:pt x="536218" y="0"/>
                  <a:pt x="1195129" y="0"/>
                </a:cubicBezTo>
                <a:lnTo>
                  <a:pt x="2739008" y="1574"/>
                </a:lnTo>
                <a:lnTo>
                  <a:pt x="3162299" y="7671"/>
                </a:lnTo>
              </a:path>
            </a:pathLst>
          </a:custGeom>
          <a:noFill/>
          <a:ln w="225588" cap="sq">
            <a:solidFill>
              <a:srgbClr val="FDF9E2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9E9B68F-058D-E637-2550-5DA70E3D0D41}"/>
              </a:ext>
            </a:extLst>
          </p:cNvPr>
          <p:cNvSpPr/>
          <p:nvPr userDrawn="1"/>
        </p:nvSpPr>
        <p:spPr>
          <a:xfrm>
            <a:off x="10310340" y="2011478"/>
            <a:ext cx="1628275" cy="1628275"/>
          </a:xfrm>
          <a:prstGeom prst="ellipse">
            <a:avLst/>
          </a:prstGeom>
          <a:solidFill>
            <a:schemeClr val="accent6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6188A037-6B9F-861E-36A7-10311D6127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0972" r="31496"/>
          <a:stretch>
            <a:fillRect/>
          </a:stretch>
        </p:blipFill>
        <p:spPr>
          <a:xfrm>
            <a:off x="12700" y="6051321"/>
            <a:ext cx="12192000" cy="528377"/>
          </a:xfrm>
          <a:custGeom>
            <a:avLst/>
            <a:gdLst>
              <a:gd name="connsiteX0" fmla="*/ 0 w 6858000"/>
              <a:gd name="connsiteY0" fmla="*/ 400156 h 400156"/>
              <a:gd name="connsiteX1" fmla="*/ 0 w 6858000"/>
              <a:gd name="connsiteY1" fmla="*/ 0 h 400156"/>
              <a:gd name="connsiteX2" fmla="*/ 6858000 w 6858000"/>
              <a:gd name="connsiteY2" fmla="*/ 0 h 400156"/>
              <a:gd name="connsiteX3" fmla="*/ 6858000 w 6858000"/>
              <a:gd name="connsiteY3" fmla="*/ 400156 h 40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400156">
                <a:moveTo>
                  <a:pt x="0" y="400156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400156"/>
                </a:lnTo>
                <a:close/>
              </a:path>
            </a:pathLst>
          </a:cu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1C9183AD-9166-27E4-F8C4-4AAE1C7F0BB9}"/>
              </a:ext>
            </a:extLst>
          </p:cNvPr>
          <p:cNvSpPr/>
          <p:nvPr userDrawn="1"/>
        </p:nvSpPr>
        <p:spPr>
          <a:xfrm>
            <a:off x="9130046" y="6134101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FED6151-9FDE-FB42-89FC-0347B6A3276D}"/>
              </a:ext>
            </a:extLst>
          </p:cNvPr>
          <p:cNvSpPr/>
          <p:nvPr userDrawn="1"/>
        </p:nvSpPr>
        <p:spPr>
          <a:xfrm>
            <a:off x="8385329" y="6134101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Footer Placeholder 45">
            <a:extLst>
              <a:ext uri="{FF2B5EF4-FFF2-40B4-BE49-F238E27FC236}">
                <a16:creationId xmlns:a16="http://schemas.microsoft.com/office/drawing/2014/main" id="{41E6D8BC-2E14-B95F-1E2F-30FF6EE3AEB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7" name="Slide Number Placeholder 46">
            <a:extLst>
              <a:ext uri="{FF2B5EF4-FFF2-40B4-BE49-F238E27FC236}">
                <a16:creationId xmlns:a16="http://schemas.microsoft.com/office/drawing/2014/main" id="{89B6F428-7A93-4AA9-C12A-2A93DFEAF0B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811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raphic 43">
            <a:extLst>
              <a:ext uri="{FF2B5EF4-FFF2-40B4-BE49-F238E27FC236}">
                <a16:creationId xmlns:a16="http://schemas.microsoft.com/office/drawing/2014/main" id="{94240F9C-F2B6-6263-0817-7E0809D9DF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85327"/>
          <a:stretch>
            <a:fillRect/>
          </a:stretch>
        </p:blipFill>
        <p:spPr>
          <a:xfrm rot="16200000">
            <a:off x="8348893" y="2856018"/>
            <a:ext cx="6718341" cy="1006304"/>
          </a:xfrm>
          <a:custGeom>
            <a:avLst/>
            <a:gdLst>
              <a:gd name="connsiteX0" fmla="*/ 0 w 6718341"/>
              <a:gd name="connsiteY0" fmla="*/ 0 h 1006304"/>
              <a:gd name="connsiteX1" fmla="*/ 6718341 w 6718341"/>
              <a:gd name="connsiteY1" fmla="*/ 0 h 1006304"/>
              <a:gd name="connsiteX2" fmla="*/ 6718341 w 6718341"/>
              <a:gd name="connsiteY2" fmla="*/ 1006304 h 1006304"/>
              <a:gd name="connsiteX3" fmla="*/ 0 w 6718341"/>
              <a:gd name="connsiteY3" fmla="*/ 1006304 h 100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8341" h="1006304">
                <a:moveTo>
                  <a:pt x="0" y="0"/>
                </a:moveTo>
                <a:lnTo>
                  <a:pt x="6718341" y="0"/>
                </a:lnTo>
                <a:lnTo>
                  <a:pt x="6718341" y="1006304"/>
                </a:lnTo>
                <a:lnTo>
                  <a:pt x="0" y="1006304"/>
                </a:lnTo>
                <a:close/>
              </a:path>
            </a:pathLst>
          </a:custGeom>
        </p:spPr>
      </p:pic>
      <p:sp>
        <p:nvSpPr>
          <p:cNvPr id="50" name="Oval 49">
            <a:extLst>
              <a:ext uri="{FF2B5EF4-FFF2-40B4-BE49-F238E27FC236}">
                <a16:creationId xmlns:a16="http://schemas.microsoft.com/office/drawing/2014/main" id="{024F3BA7-5767-DA19-90B2-79087CCD234A}"/>
              </a:ext>
            </a:extLst>
          </p:cNvPr>
          <p:cNvSpPr/>
          <p:nvPr userDrawn="1"/>
        </p:nvSpPr>
        <p:spPr>
          <a:xfrm>
            <a:off x="11280648" y="1079982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5941C3B-69D9-2131-DE98-77882C6B492E}"/>
              </a:ext>
            </a:extLst>
          </p:cNvPr>
          <p:cNvSpPr/>
          <p:nvPr userDrawn="1"/>
        </p:nvSpPr>
        <p:spPr>
          <a:xfrm>
            <a:off x="9885091" y="4608699"/>
            <a:ext cx="1628275" cy="1628275"/>
          </a:xfrm>
          <a:prstGeom prst="ellipse">
            <a:avLst/>
          </a:prstGeom>
          <a:solidFill>
            <a:schemeClr val="accent3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72" name="Graphic 71">
            <a:extLst>
              <a:ext uri="{FF2B5EF4-FFF2-40B4-BE49-F238E27FC236}">
                <a16:creationId xmlns:a16="http://schemas.microsoft.com/office/drawing/2014/main" id="{F2C371ED-FE8B-10E6-6B09-AB1AF954AA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4820" t="41526" b="3152"/>
          <a:stretch/>
        </p:blipFill>
        <p:spPr>
          <a:xfrm>
            <a:off x="-63921" y="5642"/>
            <a:ext cx="3769859" cy="6852356"/>
          </a:xfrm>
          <a:custGeom>
            <a:avLst/>
            <a:gdLst>
              <a:gd name="connsiteX0" fmla="*/ 0 w 3769859"/>
              <a:gd name="connsiteY0" fmla="*/ 0 h 6852356"/>
              <a:gd name="connsiteX1" fmla="*/ 3769859 w 3769859"/>
              <a:gd name="connsiteY1" fmla="*/ 0 h 6852356"/>
              <a:gd name="connsiteX2" fmla="*/ 3769859 w 3769859"/>
              <a:gd name="connsiteY2" fmla="*/ 6852356 h 6852356"/>
              <a:gd name="connsiteX3" fmla="*/ 0 w 3769859"/>
              <a:gd name="connsiteY3" fmla="*/ 6852356 h 685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9859" h="6852356">
                <a:moveTo>
                  <a:pt x="0" y="0"/>
                </a:moveTo>
                <a:lnTo>
                  <a:pt x="3769859" y="0"/>
                </a:lnTo>
                <a:lnTo>
                  <a:pt x="3769859" y="6852356"/>
                </a:lnTo>
                <a:lnTo>
                  <a:pt x="0" y="6852356"/>
                </a:lnTo>
                <a:close/>
              </a:path>
            </a:pathLst>
          </a:cu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E6DDC0DD-511A-395D-6DF6-B3EBA937EF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0633" b="65821"/>
          <a:stretch>
            <a:fillRect/>
          </a:stretch>
        </p:blipFill>
        <p:spPr>
          <a:xfrm flipV="1">
            <a:off x="5869" y="1"/>
            <a:ext cx="5332115" cy="2343995"/>
          </a:xfrm>
          <a:custGeom>
            <a:avLst/>
            <a:gdLst>
              <a:gd name="connsiteX0" fmla="*/ 0 w 5332115"/>
              <a:gd name="connsiteY0" fmla="*/ 2343995 h 2343995"/>
              <a:gd name="connsiteX1" fmla="*/ 5332115 w 5332115"/>
              <a:gd name="connsiteY1" fmla="*/ 2343995 h 2343995"/>
              <a:gd name="connsiteX2" fmla="*/ 5332115 w 5332115"/>
              <a:gd name="connsiteY2" fmla="*/ 0 h 2343995"/>
              <a:gd name="connsiteX3" fmla="*/ 0 w 5332115"/>
              <a:gd name="connsiteY3" fmla="*/ 0 h 234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2115" h="2343995">
                <a:moveTo>
                  <a:pt x="0" y="2343995"/>
                </a:moveTo>
                <a:lnTo>
                  <a:pt x="5332115" y="2343995"/>
                </a:lnTo>
                <a:lnTo>
                  <a:pt x="5332115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A03A29F6-2DC7-B284-F21B-10BBEECC052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4165" t="77500"/>
          <a:stretch>
            <a:fillRect/>
          </a:stretch>
        </p:blipFill>
        <p:spPr>
          <a:xfrm>
            <a:off x="-16872" y="-29980"/>
            <a:ext cx="4459335" cy="1601124"/>
          </a:xfrm>
          <a:custGeom>
            <a:avLst/>
            <a:gdLst>
              <a:gd name="connsiteX0" fmla="*/ 0 w 4459335"/>
              <a:gd name="connsiteY0" fmla="*/ 0 h 1543022"/>
              <a:gd name="connsiteX1" fmla="*/ 4459335 w 4459335"/>
              <a:gd name="connsiteY1" fmla="*/ 0 h 1543022"/>
              <a:gd name="connsiteX2" fmla="*/ 4459335 w 4459335"/>
              <a:gd name="connsiteY2" fmla="*/ 1543022 h 1543022"/>
              <a:gd name="connsiteX3" fmla="*/ 0 w 4459335"/>
              <a:gd name="connsiteY3" fmla="*/ 1543022 h 154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9335" h="1543022">
                <a:moveTo>
                  <a:pt x="0" y="0"/>
                </a:moveTo>
                <a:lnTo>
                  <a:pt x="4459335" y="0"/>
                </a:lnTo>
                <a:lnTo>
                  <a:pt x="4459335" y="1543022"/>
                </a:lnTo>
                <a:lnTo>
                  <a:pt x="0" y="1543022"/>
                </a:lnTo>
                <a:close/>
              </a:path>
            </a:pathLst>
          </a:custGeom>
        </p:spPr>
      </p:pic>
      <p:sp>
        <p:nvSpPr>
          <p:cNvPr id="64" name="Oval 63">
            <a:extLst>
              <a:ext uri="{FF2B5EF4-FFF2-40B4-BE49-F238E27FC236}">
                <a16:creationId xmlns:a16="http://schemas.microsoft.com/office/drawing/2014/main" id="{5E42667F-7399-2294-D94B-CB84510A0E95}"/>
              </a:ext>
            </a:extLst>
          </p:cNvPr>
          <p:cNvSpPr/>
          <p:nvPr userDrawn="1"/>
        </p:nvSpPr>
        <p:spPr>
          <a:xfrm>
            <a:off x="3261092" y="1890018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Graphic 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73" name="Title 1">
            <a:extLst>
              <a:ext uri="{FF2B5EF4-FFF2-40B4-BE49-F238E27FC236}">
                <a16:creationId xmlns:a16="http://schemas.microsoft.com/office/drawing/2014/main" id="{11BE7A0F-8563-C84F-54DB-CF04C6DAD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5583" y="2214823"/>
            <a:ext cx="3769859" cy="1975104"/>
          </a:xfrm>
        </p:spPr>
        <p:txBody>
          <a:bodyPr anchor="b">
            <a:noAutofit/>
          </a:bodyPr>
          <a:lstStyle>
            <a:lvl1pPr>
              <a:defRPr sz="6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354F95-4CC9-871D-2B3D-873AB0B21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6231" y="4278235"/>
            <a:ext cx="3081528" cy="117043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72760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F45380E4-4280-4D6A-412C-BEC95C8CA7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noFill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E2DEC6B-E418-F7FA-5D06-66914BE64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CDBC6FA3-472C-62C4-429A-28029D228DD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F0B4C4FF-8EF1-767D-7C77-03D625E4B32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396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A48C42A6-E4A3-57E4-DBFE-86C89D6D36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noFill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272D4-D364-93D2-A948-9DD478627E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DD4E5-F3CE-6199-31DD-1C03C409E0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129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3FA20FC2-E959-7E20-4647-E505BD8BE4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noFill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56E61-4EF1-44C9-6CC9-6876765A7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40690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7802A7-DF1B-DE1B-4EA4-055C593507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0690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B2F4222-9F0A-A7FE-DFA4-39F2D1A27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9174264-0D17-CF28-8778-3DD02FD42C4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FFFA002-049D-7794-5114-044DA2B571D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912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7F9A3535-D85B-F023-B8C0-28D2FEAAD9E0}"/>
              </a:ext>
            </a:extLst>
          </p:cNvPr>
          <p:cNvGrpSpPr/>
          <p:nvPr userDrawn="1"/>
        </p:nvGrpSpPr>
        <p:grpSpPr>
          <a:xfrm>
            <a:off x="1" y="3827512"/>
            <a:ext cx="12198945" cy="3030489"/>
            <a:chOff x="1" y="3827512"/>
            <a:chExt cx="12198945" cy="3030489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11C7D54-0954-B838-DA12-86EA86543A54}"/>
                </a:ext>
              </a:extLst>
            </p:cNvPr>
            <p:cNvSpPr/>
            <p:nvPr userDrawn="1"/>
          </p:nvSpPr>
          <p:spPr>
            <a:xfrm>
              <a:off x="11488761" y="5133340"/>
              <a:ext cx="521208" cy="1724660"/>
            </a:xfrm>
            <a:custGeom>
              <a:avLst/>
              <a:gdLst>
                <a:gd name="connsiteX0" fmla="*/ 834 w 513332"/>
                <a:gd name="connsiteY0" fmla="*/ -1393 h 1623974"/>
                <a:gd name="connsiteX1" fmla="*/ 514166 w 513332"/>
                <a:gd name="connsiteY1" fmla="*/ -1393 h 1623974"/>
                <a:gd name="connsiteX2" fmla="*/ 514166 w 513332"/>
                <a:gd name="connsiteY2" fmla="*/ 1622582 h 1623974"/>
                <a:gd name="connsiteX3" fmla="*/ 834 w 513332"/>
                <a:gd name="connsiteY3" fmla="*/ 1622582 h 1623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3332" h="1623974">
                  <a:moveTo>
                    <a:pt x="834" y="-1393"/>
                  </a:moveTo>
                  <a:lnTo>
                    <a:pt x="514166" y="-1393"/>
                  </a:lnTo>
                  <a:lnTo>
                    <a:pt x="514166" y="1622582"/>
                  </a:lnTo>
                  <a:lnTo>
                    <a:pt x="834" y="1622582"/>
                  </a:lnTo>
                  <a:close/>
                </a:path>
              </a:pathLst>
            </a:custGeom>
            <a:solidFill>
              <a:schemeClr val="accent1"/>
            </a:solidFill>
            <a:ln w="282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pic>
          <p:nvPicPr>
            <p:cNvPr id="55" name="Graphic 54">
              <a:extLst>
                <a:ext uri="{FF2B5EF4-FFF2-40B4-BE49-F238E27FC236}">
                  <a16:creationId xmlns:a16="http://schemas.microsoft.com/office/drawing/2014/main" id="{E49D87C6-232E-E91C-0D76-756637414E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9291" r="42583" b="30832"/>
            <a:stretch>
              <a:fillRect/>
            </a:stretch>
          </p:blipFill>
          <p:spPr>
            <a:xfrm>
              <a:off x="1" y="3827512"/>
              <a:ext cx="12198945" cy="3030489"/>
            </a:xfrm>
            <a:custGeom>
              <a:avLst/>
              <a:gdLst>
                <a:gd name="connsiteX0" fmla="*/ 0 w 12198945"/>
                <a:gd name="connsiteY0" fmla="*/ 0 h 3030489"/>
                <a:gd name="connsiteX1" fmla="*/ 12198945 w 12198945"/>
                <a:gd name="connsiteY1" fmla="*/ 0 h 3030489"/>
                <a:gd name="connsiteX2" fmla="*/ 12198945 w 12198945"/>
                <a:gd name="connsiteY2" fmla="*/ 1369519 h 3030489"/>
                <a:gd name="connsiteX3" fmla="*/ 11240822 w 12198945"/>
                <a:gd name="connsiteY3" fmla="*/ 1369519 h 3030489"/>
                <a:gd name="connsiteX4" fmla="*/ 11240822 w 12198945"/>
                <a:gd name="connsiteY4" fmla="*/ 3030489 h 3030489"/>
                <a:gd name="connsiteX5" fmla="*/ 0 w 12198945"/>
                <a:gd name="connsiteY5" fmla="*/ 3030489 h 3030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8945" h="3030489">
                  <a:moveTo>
                    <a:pt x="0" y="0"/>
                  </a:moveTo>
                  <a:lnTo>
                    <a:pt x="12198945" y="0"/>
                  </a:lnTo>
                  <a:lnTo>
                    <a:pt x="12198945" y="1369519"/>
                  </a:lnTo>
                  <a:lnTo>
                    <a:pt x="11240822" y="1369519"/>
                  </a:lnTo>
                  <a:lnTo>
                    <a:pt x="11240822" y="3030489"/>
                  </a:lnTo>
                  <a:lnTo>
                    <a:pt x="0" y="3030489"/>
                  </a:lnTo>
                  <a:close/>
                </a:path>
              </a:pathLst>
            </a:cu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2121408"/>
            <a:ext cx="6510528" cy="3578352"/>
          </a:xfrm>
        </p:spPr>
        <p:txBody>
          <a:bodyPr/>
          <a:lstStyle>
            <a:lvl1pPr marL="0" indent="0">
              <a:buNone/>
              <a:defRPr sz="1800"/>
            </a:lvl1pPr>
            <a:lvl2pPr marL="283464">
              <a:defRPr sz="1800"/>
            </a:lvl2pPr>
            <a:lvl3pPr marL="566928">
              <a:defRPr sz="1600"/>
            </a:lvl3pPr>
            <a:lvl4pPr marL="758952">
              <a:defRPr sz="1400"/>
            </a:lvl4pPr>
            <a:lvl5pPr marL="1042416">
              <a:defRPr sz="14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3602100-4B1B-08F9-3FE3-A39515512D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noFill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11" name="Freeform 65">
            <a:extLst>
              <a:ext uri="{FF2B5EF4-FFF2-40B4-BE49-F238E27FC236}">
                <a16:creationId xmlns:a16="http://schemas.microsoft.com/office/drawing/2014/main" id="{232AA84F-639D-A24B-BB67-2694CC069C65}"/>
              </a:ext>
            </a:extLst>
          </p:cNvPr>
          <p:cNvSpPr/>
          <p:nvPr/>
        </p:nvSpPr>
        <p:spPr>
          <a:xfrm>
            <a:off x="838989" y="5178370"/>
            <a:ext cx="2157098" cy="1679630"/>
          </a:xfrm>
          <a:custGeom>
            <a:avLst/>
            <a:gdLst>
              <a:gd name="connsiteX0" fmla="*/ 1078549 w 2157098"/>
              <a:gd name="connsiteY0" fmla="*/ 0 h 1679630"/>
              <a:gd name="connsiteX1" fmla="*/ 2157098 w 2157098"/>
              <a:gd name="connsiteY1" fmla="*/ 1078549 h 1679630"/>
              <a:gd name="connsiteX2" fmla="*/ 2072341 w 2157098"/>
              <a:gd name="connsiteY2" fmla="*/ 1498369 h 1679630"/>
              <a:gd name="connsiteX3" fmla="*/ 1973955 w 2157098"/>
              <a:gd name="connsiteY3" fmla="*/ 1679630 h 1679630"/>
              <a:gd name="connsiteX4" fmla="*/ 183143 w 2157098"/>
              <a:gd name="connsiteY4" fmla="*/ 1679630 h 1679630"/>
              <a:gd name="connsiteX5" fmla="*/ 84758 w 2157098"/>
              <a:gd name="connsiteY5" fmla="*/ 1498369 h 1679630"/>
              <a:gd name="connsiteX6" fmla="*/ 0 w 2157098"/>
              <a:gd name="connsiteY6" fmla="*/ 1078549 h 1679630"/>
              <a:gd name="connsiteX7" fmla="*/ 1078549 w 2157098"/>
              <a:gd name="connsiteY7" fmla="*/ 0 h 167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7098" h="1679630">
                <a:moveTo>
                  <a:pt x="1078549" y="0"/>
                </a:moveTo>
                <a:cubicBezTo>
                  <a:pt x="1674215" y="0"/>
                  <a:pt x="2157098" y="482883"/>
                  <a:pt x="2157098" y="1078549"/>
                </a:cubicBezTo>
                <a:cubicBezTo>
                  <a:pt x="2157098" y="1227466"/>
                  <a:pt x="2126918" y="1369333"/>
                  <a:pt x="2072341" y="1498369"/>
                </a:cubicBezTo>
                <a:lnTo>
                  <a:pt x="1973955" y="1679630"/>
                </a:lnTo>
                <a:lnTo>
                  <a:pt x="183143" y="1679630"/>
                </a:lnTo>
                <a:lnTo>
                  <a:pt x="84758" y="1498369"/>
                </a:lnTo>
                <a:cubicBezTo>
                  <a:pt x="30180" y="1369333"/>
                  <a:pt x="0" y="1227466"/>
                  <a:pt x="0" y="1078549"/>
                </a:cubicBezTo>
                <a:cubicBezTo>
                  <a:pt x="0" y="482883"/>
                  <a:pt x="482883" y="0"/>
                  <a:pt x="1078549" y="0"/>
                </a:cubicBezTo>
                <a:close/>
              </a:path>
            </a:pathLst>
          </a:custGeom>
          <a:solidFill>
            <a:schemeClr val="accent4">
              <a:alpha val="8321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39B8E7B-82C3-F9D6-9E34-8F76C40C8539}"/>
              </a:ext>
            </a:extLst>
          </p:cNvPr>
          <p:cNvSpPr/>
          <p:nvPr/>
        </p:nvSpPr>
        <p:spPr>
          <a:xfrm>
            <a:off x="9626717" y="4990918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ooter Placeholder 59">
            <a:extLst>
              <a:ext uri="{FF2B5EF4-FFF2-40B4-BE49-F238E27FC236}">
                <a16:creationId xmlns:a16="http://schemas.microsoft.com/office/drawing/2014/main" id="{EACDB755-CEBA-6C68-443D-525463E80DA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1" name="Slide Number Placeholder 60">
            <a:extLst>
              <a:ext uri="{FF2B5EF4-FFF2-40B4-BE49-F238E27FC236}">
                <a16:creationId xmlns:a16="http://schemas.microsoft.com/office/drawing/2014/main" id="{307D0F4E-2944-C947-2B6E-0547303F25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239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54A2A46-C45B-ED08-EE41-CEC7D35473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noFill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A4EA03-DC7A-CC5C-0E56-20FDFBD152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17259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A30CC9-5F1C-933D-A4C9-7DCE2F039E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304BF9-EDC8-7868-84C1-6CCB690381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FE0970-0DB3-2D10-BEAE-54A52070A1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C668391-E0E0-74A5-F96F-B67ECAE86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28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438912"/>
            <a:ext cx="8762246" cy="1325880"/>
          </a:xfrm>
        </p:spPr>
        <p:txBody>
          <a:bodyPr/>
          <a:lstStyle>
            <a:lvl1pPr>
              <a:defRPr sz="6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8596636-128C-4D64-E63E-16619F5CDF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892808"/>
            <a:ext cx="8659368" cy="749808"/>
          </a:xfrm>
          <a:solidFill>
            <a:schemeClr val="accent1">
              <a:lumMod val="75000"/>
            </a:schemeClr>
          </a:solidFill>
        </p:spPr>
        <p:txBody>
          <a:bodyPr lIns="713232" anchor="ctr">
            <a:noAutofit/>
          </a:bodyPr>
          <a:lstStyle>
            <a:lvl1pPr marL="0" indent="0">
              <a:buNone/>
              <a:defRPr sz="40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5E065C5-B7CB-9146-3A7C-A6F39CA9B2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83880" y="1792224"/>
            <a:ext cx="960120" cy="96012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4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D0306DB-B174-37A8-719D-C89F9EE118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2891790"/>
            <a:ext cx="8659368" cy="749808"/>
          </a:xfrm>
          <a:solidFill>
            <a:schemeClr val="accent2">
              <a:lumMod val="75000"/>
            </a:schemeClr>
          </a:solidFill>
        </p:spPr>
        <p:txBody>
          <a:bodyPr lIns="713232" anchor="ctr">
            <a:noAutofit/>
          </a:bodyPr>
          <a:lstStyle>
            <a:lvl1pPr marL="0" indent="0">
              <a:buNone/>
              <a:defRPr sz="40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D80DBC95-A30E-E3C3-6A02-0DE7F6995B6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83880" y="2784348"/>
            <a:ext cx="960120" cy="96012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4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FF0762B-1AD3-943D-F4CC-9D5CF57405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3890772"/>
            <a:ext cx="8659368" cy="749808"/>
          </a:xfrm>
          <a:solidFill>
            <a:schemeClr val="accent4">
              <a:lumMod val="75000"/>
            </a:schemeClr>
          </a:solidFill>
        </p:spPr>
        <p:txBody>
          <a:bodyPr lIns="713232" anchor="ctr">
            <a:noAutofit/>
          </a:bodyPr>
          <a:lstStyle>
            <a:lvl1pPr marL="0" indent="0">
              <a:buNone/>
              <a:defRPr sz="40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51060427-2619-E83D-D977-65854C7AA3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83880" y="3776472"/>
            <a:ext cx="960120" cy="96012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4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8B28E366-646A-5633-0E0C-1BB99B27FD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4889754"/>
            <a:ext cx="8659368" cy="749808"/>
          </a:xfrm>
          <a:solidFill>
            <a:schemeClr val="tx1">
              <a:lumMod val="90000"/>
              <a:lumOff val="10000"/>
            </a:schemeClr>
          </a:solidFill>
        </p:spPr>
        <p:txBody>
          <a:bodyPr lIns="713232" anchor="ctr">
            <a:noAutofit/>
          </a:bodyPr>
          <a:lstStyle>
            <a:lvl1pPr marL="0" indent="0">
              <a:buNone/>
              <a:defRPr sz="40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2A38A746-8D71-1D08-BD7B-347D1E5985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83880" y="4768596"/>
            <a:ext cx="960120" cy="960120"/>
          </a:xfrm>
          <a:prstGeom prst="ellipse">
            <a:avLst/>
          </a:prstGeom>
          <a:solidFill>
            <a:schemeClr val="tx2"/>
          </a:solidFill>
          <a:ln w="63500">
            <a:solidFill>
              <a:schemeClr val="bg2"/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4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B500DDB-4549-EAE1-1AA8-DBD382D2B9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5888736"/>
            <a:ext cx="8659368" cy="749808"/>
          </a:xfrm>
          <a:solidFill>
            <a:schemeClr val="accent3">
              <a:lumMod val="75000"/>
            </a:schemeClr>
          </a:solidFill>
        </p:spPr>
        <p:txBody>
          <a:bodyPr lIns="713232" anchor="ctr">
            <a:noAutofit/>
          </a:bodyPr>
          <a:lstStyle>
            <a:lvl1pPr marL="0" indent="0">
              <a:buNone/>
              <a:defRPr sz="40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EC619F49-49DD-DF7B-37A0-6104FF3C2B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83880" y="5760720"/>
            <a:ext cx="960120" cy="96012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4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161961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 hidden="1">
            <a:extLst>
              <a:ext uri="{FF2B5EF4-FFF2-40B4-BE49-F238E27FC236}">
                <a16:creationId xmlns:a16="http://schemas.microsoft.com/office/drawing/2014/main" id="{25EA7C35-FF1A-FBFD-05A2-718EB0D16B65}"/>
              </a:ext>
            </a:extLst>
          </p:cNvPr>
          <p:cNvSpPr/>
          <p:nvPr/>
        </p:nvSpPr>
        <p:spPr>
          <a:xfrm>
            <a:off x="233681" y="2011679"/>
            <a:ext cx="3195438" cy="3286867"/>
          </a:xfrm>
          <a:custGeom>
            <a:avLst/>
            <a:gdLst>
              <a:gd name="connsiteX0" fmla="*/ 2213 w 9357201"/>
              <a:gd name="connsiteY0" fmla="*/ -650 h 3276674"/>
              <a:gd name="connsiteX1" fmla="*/ 8009370 w 9357201"/>
              <a:gd name="connsiteY1" fmla="*/ -650 h 3276674"/>
              <a:gd name="connsiteX2" fmla="*/ 9359415 w 9357201"/>
              <a:gd name="connsiteY2" fmla="*/ 1355860 h 3276674"/>
              <a:gd name="connsiteX3" fmla="*/ 9359415 w 9357201"/>
              <a:gd name="connsiteY3" fmla="*/ 3276024 h 3276674"/>
              <a:gd name="connsiteX0" fmla="*/ 0 w 9357202"/>
              <a:gd name="connsiteY0" fmla="*/ 33 h 3276707"/>
              <a:gd name="connsiteX1" fmla="*/ 5765524 w 9357202"/>
              <a:gd name="connsiteY1" fmla="*/ 0 h 3276707"/>
              <a:gd name="connsiteX2" fmla="*/ 8007157 w 9357202"/>
              <a:gd name="connsiteY2" fmla="*/ 33 h 3276707"/>
              <a:gd name="connsiteX3" fmla="*/ 9357202 w 9357202"/>
              <a:gd name="connsiteY3" fmla="*/ 1356543 h 3276707"/>
              <a:gd name="connsiteX4" fmla="*/ 9357202 w 9357202"/>
              <a:gd name="connsiteY4" fmla="*/ 3276707 h 3276707"/>
              <a:gd name="connsiteX0" fmla="*/ 0 w 3591678"/>
              <a:gd name="connsiteY0" fmla="*/ 0 h 3276707"/>
              <a:gd name="connsiteX1" fmla="*/ 2241633 w 3591678"/>
              <a:gd name="connsiteY1" fmla="*/ 33 h 3276707"/>
              <a:gd name="connsiteX2" fmla="*/ 3591678 w 3591678"/>
              <a:gd name="connsiteY2" fmla="*/ 1356543 h 3276707"/>
              <a:gd name="connsiteX3" fmla="*/ 3591678 w 3591678"/>
              <a:gd name="connsiteY3" fmla="*/ 3276707 h 3276707"/>
              <a:gd name="connsiteX0" fmla="*/ 0 w 3408798"/>
              <a:gd name="connsiteY0" fmla="*/ 0 h 3276707"/>
              <a:gd name="connsiteX1" fmla="*/ 2058753 w 3408798"/>
              <a:gd name="connsiteY1" fmla="*/ 33 h 3276707"/>
              <a:gd name="connsiteX2" fmla="*/ 3408798 w 3408798"/>
              <a:gd name="connsiteY2" fmla="*/ 1356543 h 3276707"/>
              <a:gd name="connsiteX3" fmla="*/ 3408798 w 3408798"/>
              <a:gd name="connsiteY3" fmla="*/ 3276707 h 3276707"/>
              <a:gd name="connsiteX0" fmla="*/ 0 w 3225918"/>
              <a:gd name="connsiteY0" fmla="*/ 0 h 3286867"/>
              <a:gd name="connsiteX1" fmla="*/ 1875873 w 3225918"/>
              <a:gd name="connsiteY1" fmla="*/ 10193 h 3286867"/>
              <a:gd name="connsiteX2" fmla="*/ 3225918 w 3225918"/>
              <a:gd name="connsiteY2" fmla="*/ 1366703 h 3286867"/>
              <a:gd name="connsiteX3" fmla="*/ 3225918 w 3225918"/>
              <a:gd name="connsiteY3" fmla="*/ 3286867 h 3286867"/>
              <a:gd name="connsiteX0" fmla="*/ 0 w 3195438"/>
              <a:gd name="connsiteY0" fmla="*/ 0 h 3286867"/>
              <a:gd name="connsiteX1" fmla="*/ 1845393 w 3195438"/>
              <a:gd name="connsiteY1" fmla="*/ 10193 h 3286867"/>
              <a:gd name="connsiteX2" fmla="*/ 3195438 w 3195438"/>
              <a:gd name="connsiteY2" fmla="*/ 1366703 h 3286867"/>
              <a:gd name="connsiteX3" fmla="*/ 3195438 w 3195438"/>
              <a:gd name="connsiteY3" fmla="*/ 3286867 h 3286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5438" h="3286867">
                <a:moveTo>
                  <a:pt x="0" y="0"/>
                </a:moveTo>
                <a:lnTo>
                  <a:pt x="1845393" y="10193"/>
                </a:lnTo>
                <a:cubicBezTo>
                  <a:pt x="2591000" y="10193"/>
                  <a:pt x="3195438" y="617523"/>
                  <a:pt x="3195438" y="1366703"/>
                </a:cubicBezTo>
                <a:lnTo>
                  <a:pt x="3195438" y="3286867"/>
                </a:lnTo>
              </a:path>
            </a:pathLst>
          </a:custGeom>
          <a:noFill/>
          <a:ln w="510466" cap="sq">
            <a:solidFill>
              <a:srgbClr val="00AA59"/>
            </a:solidFill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4" name="Freeform: Shape 23" hidden="1">
            <a:extLst>
              <a:ext uri="{FF2B5EF4-FFF2-40B4-BE49-F238E27FC236}">
                <a16:creationId xmlns:a16="http://schemas.microsoft.com/office/drawing/2014/main" id="{B09E8213-E4A1-3E30-9198-8B68ABEE82B8}"/>
              </a:ext>
            </a:extLst>
          </p:cNvPr>
          <p:cNvSpPr/>
          <p:nvPr/>
        </p:nvSpPr>
        <p:spPr>
          <a:xfrm>
            <a:off x="3429117" y="4725899"/>
            <a:ext cx="8510941" cy="1366196"/>
          </a:xfrm>
          <a:custGeom>
            <a:avLst/>
            <a:gdLst>
              <a:gd name="connsiteX0" fmla="*/ 10980107 w 10977893"/>
              <a:gd name="connsiteY0" fmla="*/ -650 h 1365979"/>
              <a:gd name="connsiteX1" fmla="*/ 10980107 w 10977893"/>
              <a:gd name="connsiteY1" fmla="*/ 789104 h 1365979"/>
              <a:gd name="connsiteX2" fmla="*/ 10357989 w 10977893"/>
              <a:gd name="connsiteY2" fmla="*/ 1365329 h 1365979"/>
              <a:gd name="connsiteX3" fmla="*/ 624331 w 10977893"/>
              <a:gd name="connsiteY3" fmla="*/ 1365329 h 1365979"/>
              <a:gd name="connsiteX4" fmla="*/ 2213 w 10977893"/>
              <a:gd name="connsiteY4" fmla="*/ 789104 h 1365979"/>
              <a:gd name="connsiteX5" fmla="*/ 2213 w 10977893"/>
              <a:gd name="connsiteY5" fmla="*/ -650 h 1365979"/>
              <a:gd name="connsiteX0" fmla="*/ 10977894 w 10977894"/>
              <a:gd name="connsiteY0" fmla="*/ 0 h 1365979"/>
              <a:gd name="connsiteX1" fmla="*/ 10977894 w 10977894"/>
              <a:gd name="connsiteY1" fmla="*/ 789754 h 1365979"/>
              <a:gd name="connsiteX2" fmla="*/ 10355776 w 10977894"/>
              <a:gd name="connsiteY2" fmla="*/ 1365979 h 1365979"/>
              <a:gd name="connsiteX3" fmla="*/ 8724301 w 10977894"/>
              <a:gd name="connsiteY3" fmla="*/ 1362386 h 1365979"/>
              <a:gd name="connsiteX4" fmla="*/ 622118 w 10977894"/>
              <a:gd name="connsiteY4" fmla="*/ 1365979 h 1365979"/>
              <a:gd name="connsiteX5" fmla="*/ 0 w 10977894"/>
              <a:gd name="connsiteY5" fmla="*/ 789754 h 1365979"/>
              <a:gd name="connsiteX6" fmla="*/ 0 w 10977894"/>
              <a:gd name="connsiteY6" fmla="*/ 0 h 1365979"/>
              <a:gd name="connsiteX0" fmla="*/ 10977894 w 10977894"/>
              <a:gd name="connsiteY0" fmla="*/ 789754 h 1365979"/>
              <a:gd name="connsiteX1" fmla="*/ 10355776 w 10977894"/>
              <a:gd name="connsiteY1" fmla="*/ 1365979 h 1365979"/>
              <a:gd name="connsiteX2" fmla="*/ 8724301 w 10977894"/>
              <a:gd name="connsiteY2" fmla="*/ 1362386 h 1365979"/>
              <a:gd name="connsiteX3" fmla="*/ 622118 w 10977894"/>
              <a:gd name="connsiteY3" fmla="*/ 1365979 h 1365979"/>
              <a:gd name="connsiteX4" fmla="*/ 0 w 10977894"/>
              <a:gd name="connsiteY4" fmla="*/ 789754 h 1365979"/>
              <a:gd name="connsiteX5" fmla="*/ 0 w 10977894"/>
              <a:gd name="connsiteY5" fmla="*/ 0 h 1365979"/>
              <a:gd name="connsiteX0" fmla="*/ 10355776 w 10355776"/>
              <a:gd name="connsiteY0" fmla="*/ 1365979 h 1365979"/>
              <a:gd name="connsiteX1" fmla="*/ 8724301 w 10355776"/>
              <a:gd name="connsiteY1" fmla="*/ 1362386 h 1365979"/>
              <a:gd name="connsiteX2" fmla="*/ 622118 w 10355776"/>
              <a:gd name="connsiteY2" fmla="*/ 1365979 h 1365979"/>
              <a:gd name="connsiteX3" fmla="*/ 0 w 10355776"/>
              <a:gd name="connsiteY3" fmla="*/ 789754 h 1365979"/>
              <a:gd name="connsiteX4" fmla="*/ 0 w 10355776"/>
              <a:gd name="connsiteY4" fmla="*/ 0 h 1365979"/>
              <a:gd name="connsiteX0" fmla="*/ 8724301 w 8724301"/>
              <a:gd name="connsiteY0" fmla="*/ 1362386 h 1365979"/>
              <a:gd name="connsiteX1" fmla="*/ 622118 w 8724301"/>
              <a:gd name="connsiteY1" fmla="*/ 1365979 h 1365979"/>
              <a:gd name="connsiteX2" fmla="*/ 0 w 8724301"/>
              <a:gd name="connsiteY2" fmla="*/ 789754 h 1365979"/>
              <a:gd name="connsiteX3" fmla="*/ 0 w 8724301"/>
              <a:gd name="connsiteY3" fmla="*/ 0 h 1365979"/>
              <a:gd name="connsiteX0" fmla="*/ 8510941 w 8510941"/>
              <a:gd name="connsiteY0" fmla="*/ 1366196 h 1366196"/>
              <a:gd name="connsiteX1" fmla="*/ 622118 w 8510941"/>
              <a:gd name="connsiteY1" fmla="*/ 1365979 h 1366196"/>
              <a:gd name="connsiteX2" fmla="*/ 0 w 8510941"/>
              <a:gd name="connsiteY2" fmla="*/ 789754 h 1366196"/>
              <a:gd name="connsiteX3" fmla="*/ 0 w 8510941"/>
              <a:gd name="connsiteY3" fmla="*/ 0 h 1366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10941" h="1366196">
                <a:moveTo>
                  <a:pt x="8510941" y="1366196"/>
                </a:moveTo>
                <a:lnTo>
                  <a:pt x="622118" y="1365979"/>
                </a:lnTo>
                <a:cubicBezTo>
                  <a:pt x="278520" y="1365979"/>
                  <a:pt x="0" y="1107979"/>
                  <a:pt x="0" y="789754"/>
                </a:cubicBezTo>
                <a:lnTo>
                  <a:pt x="0" y="0"/>
                </a:lnTo>
              </a:path>
            </a:pathLst>
          </a:custGeom>
          <a:noFill/>
          <a:ln w="510466" cap="sq">
            <a:solidFill>
              <a:srgbClr val="00AA59"/>
            </a:solidFill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67CFF6C-EDBA-8B95-5C93-0B4BB5939B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507" r="12032"/>
          <a:stretch/>
        </p:blipFill>
        <p:spPr>
          <a:xfrm>
            <a:off x="0" y="1779373"/>
            <a:ext cx="12192000" cy="4583992"/>
          </a:xfrm>
          <a:custGeom>
            <a:avLst/>
            <a:gdLst>
              <a:gd name="connsiteX0" fmla="*/ 0 w 12192000"/>
              <a:gd name="connsiteY0" fmla="*/ 0 h 4583992"/>
              <a:gd name="connsiteX1" fmla="*/ 12192000 w 12192000"/>
              <a:gd name="connsiteY1" fmla="*/ 0 h 4583992"/>
              <a:gd name="connsiteX2" fmla="*/ 12192000 w 12192000"/>
              <a:gd name="connsiteY2" fmla="*/ 2190264 h 4583992"/>
              <a:gd name="connsiteX3" fmla="*/ 12187938 w 12192000"/>
              <a:gd name="connsiteY3" fmla="*/ 2190264 h 4583992"/>
              <a:gd name="connsiteX4" fmla="*/ 12187938 w 12192000"/>
              <a:gd name="connsiteY4" fmla="*/ 4583992 h 4583992"/>
              <a:gd name="connsiteX5" fmla="*/ 0 w 12192000"/>
              <a:gd name="connsiteY5" fmla="*/ 4583992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583992">
                <a:moveTo>
                  <a:pt x="0" y="0"/>
                </a:moveTo>
                <a:lnTo>
                  <a:pt x="12192000" y="0"/>
                </a:lnTo>
                <a:lnTo>
                  <a:pt x="12192000" y="2190264"/>
                </a:lnTo>
                <a:lnTo>
                  <a:pt x="12187938" y="2190264"/>
                </a:lnTo>
                <a:lnTo>
                  <a:pt x="12187938" y="4583992"/>
                </a:lnTo>
                <a:lnTo>
                  <a:pt x="0" y="4583992"/>
                </a:lnTo>
                <a:close/>
              </a:path>
            </a:pathLst>
          </a:cu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FEFD686-81C7-A517-F1C0-0C3D3EF340F2}"/>
              </a:ext>
            </a:extLst>
          </p:cNvPr>
          <p:cNvSpPr/>
          <p:nvPr/>
        </p:nvSpPr>
        <p:spPr>
          <a:xfrm>
            <a:off x="767250" y="3628115"/>
            <a:ext cx="1628275" cy="1628275"/>
          </a:xfrm>
          <a:prstGeom prst="ellipse">
            <a:avLst/>
          </a:prstGeom>
          <a:solidFill>
            <a:schemeClr val="accent4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032612E-888F-3F52-2DF9-1A7FC1C338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72707"/>
          <a:stretch>
            <a:fillRect/>
          </a:stretch>
        </p:blipFill>
        <p:spPr>
          <a:xfrm>
            <a:off x="5315713" y="5020135"/>
            <a:ext cx="6718341" cy="1871772"/>
          </a:xfrm>
          <a:custGeom>
            <a:avLst/>
            <a:gdLst>
              <a:gd name="connsiteX0" fmla="*/ 0 w 6718341"/>
              <a:gd name="connsiteY0" fmla="*/ 0 h 1871772"/>
              <a:gd name="connsiteX1" fmla="*/ 6718341 w 6718341"/>
              <a:gd name="connsiteY1" fmla="*/ 0 h 1871772"/>
              <a:gd name="connsiteX2" fmla="*/ 6718341 w 6718341"/>
              <a:gd name="connsiteY2" fmla="*/ 1871772 h 1871772"/>
              <a:gd name="connsiteX3" fmla="*/ 0 w 6718341"/>
              <a:gd name="connsiteY3" fmla="*/ 1871772 h 187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8341" h="1871772">
                <a:moveTo>
                  <a:pt x="0" y="0"/>
                </a:moveTo>
                <a:lnTo>
                  <a:pt x="6718341" y="0"/>
                </a:lnTo>
                <a:lnTo>
                  <a:pt x="6718341" y="1871772"/>
                </a:lnTo>
                <a:lnTo>
                  <a:pt x="0" y="1871772"/>
                </a:lnTo>
                <a:close/>
              </a:path>
            </a:pathLst>
          </a:cu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3CA6479C-DB58-C182-DA46-646A89A79A6F}"/>
              </a:ext>
            </a:extLst>
          </p:cNvPr>
          <p:cNvSpPr/>
          <p:nvPr/>
        </p:nvSpPr>
        <p:spPr>
          <a:xfrm>
            <a:off x="11469607" y="5904458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40F0BF7-907A-B0C3-5845-78EDA851891C}"/>
              </a:ext>
            </a:extLst>
          </p:cNvPr>
          <p:cNvSpPr/>
          <p:nvPr/>
        </p:nvSpPr>
        <p:spPr>
          <a:xfrm>
            <a:off x="3000866" y="2411479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5D287EAB-26E8-C8AF-6CB0-D37B7CB370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4165" t="77500"/>
          <a:stretch>
            <a:fillRect/>
          </a:stretch>
        </p:blipFill>
        <p:spPr>
          <a:xfrm flipH="1">
            <a:off x="7732665" y="0"/>
            <a:ext cx="4459335" cy="1543022"/>
          </a:xfrm>
          <a:custGeom>
            <a:avLst/>
            <a:gdLst>
              <a:gd name="connsiteX0" fmla="*/ 0 w 4459335"/>
              <a:gd name="connsiteY0" fmla="*/ 0 h 1543022"/>
              <a:gd name="connsiteX1" fmla="*/ 4459335 w 4459335"/>
              <a:gd name="connsiteY1" fmla="*/ 0 h 1543022"/>
              <a:gd name="connsiteX2" fmla="*/ 4459335 w 4459335"/>
              <a:gd name="connsiteY2" fmla="*/ 1543022 h 1543022"/>
              <a:gd name="connsiteX3" fmla="*/ 0 w 4459335"/>
              <a:gd name="connsiteY3" fmla="*/ 1543022 h 154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9335" h="1543022">
                <a:moveTo>
                  <a:pt x="0" y="0"/>
                </a:moveTo>
                <a:lnTo>
                  <a:pt x="4459335" y="0"/>
                </a:lnTo>
                <a:lnTo>
                  <a:pt x="4459335" y="1543022"/>
                </a:lnTo>
                <a:lnTo>
                  <a:pt x="0" y="1543022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F5323F-6D74-29FA-F04C-027DF2809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2744" y="2304288"/>
            <a:ext cx="5513832" cy="2432304"/>
          </a:xfrm>
        </p:spPr>
        <p:txBody>
          <a:bodyPr anchor="t">
            <a:noAutofit/>
          </a:bodyPr>
          <a:lstStyle>
            <a:lvl1pPr>
              <a:defRPr sz="66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354F95-4CC9-871D-2B3D-873AB0B21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2744" y="1885193"/>
            <a:ext cx="5943600" cy="41148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61099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7336" y="722376"/>
            <a:ext cx="8870656" cy="76498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404872"/>
            <a:ext cx="10716768" cy="363016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660BA33-D95F-4C82-419E-ADBE0C891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>
                <a:noFill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33A32FC-3A65-2B5F-2625-0FE903CD37D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DFD42C5-F2A8-2017-93FA-4A8F8A7CB7B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168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phic 38">
            <a:extLst>
              <a:ext uri="{FF2B5EF4-FFF2-40B4-BE49-F238E27FC236}">
                <a16:creationId xmlns:a16="http://schemas.microsoft.com/office/drawing/2014/main" id="{0FA7F5A0-ECAD-A574-6649-C548018706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6427" r="82873"/>
          <a:stretch>
            <a:fillRect/>
          </a:stretch>
        </p:blipFill>
        <p:spPr>
          <a:xfrm>
            <a:off x="9233628" y="1"/>
            <a:ext cx="2958372" cy="6105105"/>
          </a:xfrm>
          <a:custGeom>
            <a:avLst/>
            <a:gdLst>
              <a:gd name="connsiteX0" fmla="*/ 0 w 2958372"/>
              <a:gd name="connsiteY0" fmla="*/ 0 h 6105105"/>
              <a:gd name="connsiteX1" fmla="*/ 2958372 w 2958372"/>
              <a:gd name="connsiteY1" fmla="*/ 0 h 6105105"/>
              <a:gd name="connsiteX2" fmla="*/ 2958372 w 2958372"/>
              <a:gd name="connsiteY2" fmla="*/ 6105105 h 6105105"/>
              <a:gd name="connsiteX3" fmla="*/ 0 w 2958372"/>
              <a:gd name="connsiteY3" fmla="*/ 6105105 h 6105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8372" h="6105105">
                <a:moveTo>
                  <a:pt x="0" y="0"/>
                </a:moveTo>
                <a:lnTo>
                  <a:pt x="2958372" y="0"/>
                </a:lnTo>
                <a:lnTo>
                  <a:pt x="2958372" y="6105105"/>
                </a:lnTo>
                <a:lnTo>
                  <a:pt x="0" y="6105105"/>
                </a:lnTo>
                <a:close/>
              </a:path>
            </a:pathLst>
          </a:cu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98CD520B-B465-7A6D-37C4-8A060446902D}"/>
              </a:ext>
            </a:extLst>
          </p:cNvPr>
          <p:cNvSpPr/>
          <p:nvPr userDrawn="1"/>
        </p:nvSpPr>
        <p:spPr>
          <a:xfrm>
            <a:off x="2589592" y="723899"/>
            <a:ext cx="8870656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C4684B3-A8D3-6A9A-C264-95DFAD1C3FCE}"/>
              </a:ext>
            </a:extLst>
          </p:cNvPr>
          <p:cNvSpPr/>
          <p:nvPr/>
        </p:nvSpPr>
        <p:spPr>
          <a:xfrm>
            <a:off x="9300014" y="2633978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7336" y="722376"/>
            <a:ext cx="8870656" cy="76498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221992"/>
            <a:ext cx="8284464" cy="3986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660BA33-D95F-4C82-419E-ADBE0C891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>
                <a:noFill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C1E68FE-16F1-5C98-AEF6-0EAB9EA632CA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Footer Placeholder 39">
            <a:extLst>
              <a:ext uri="{FF2B5EF4-FFF2-40B4-BE49-F238E27FC236}">
                <a16:creationId xmlns:a16="http://schemas.microsoft.com/office/drawing/2014/main" id="{8727F01E-45EF-F70F-2A04-1EA69A24634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id="{C388A650-32E8-11EC-26EE-D260D1953D5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136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raphic 76">
            <a:extLst>
              <a:ext uri="{FF2B5EF4-FFF2-40B4-BE49-F238E27FC236}">
                <a16:creationId xmlns:a16="http://schemas.microsoft.com/office/drawing/2014/main" id="{527CC80A-3410-5824-B06B-C4176A6BF4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145" t="-169" r="45423" b="28675"/>
          <a:stretch/>
        </p:blipFill>
        <p:spPr>
          <a:xfrm>
            <a:off x="-1" y="3467101"/>
            <a:ext cx="12192001" cy="3390899"/>
          </a:xfrm>
          <a:custGeom>
            <a:avLst/>
            <a:gdLst>
              <a:gd name="connsiteX0" fmla="*/ 0 w 12192001"/>
              <a:gd name="connsiteY0" fmla="*/ 0 h 3390899"/>
              <a:gd name="connsiteX1" fmla="*/ 12192001 w 12192001"/>
              <a:gd name="connsiteY1" fmla="*/ 0 h 3390899"/>
              <a:gd name="connsiteX2" fmla="*/ 12192001 w 12192001"/>
              <a:gd name="connsiteY2" fmla="*/ 2324100 h 3390899"/>
              <a:gd name="connsiteX3" fmla="*/ 12192001 w 12192001"/>
              <a:gd name="connsiteY3" fmla="*/ 3390899 h 3390899"/>
              <a:gd name="connsiteX4" fmla="*/ 0 w 12192001"/>
              <a:gd name="connsiteY4" fmla="*/ 3390899 h 3390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1" h="3390899">
                <a:moveTo>
                  <a:pt x="0" y="0"/>
                </a:moveTo>
                <a:lnTo>
                  <a:pt x="12192001" y="0"/>
                </a:lnTo>
                <a:lnTo>
                  <a:pt x="12192001" y="2324100"/>
                </a:lnTo>
                <a:lnTo>
                  <a:pt x="12192001" y="3390899"/>
                </a:lnTo>
                <a:lnTo>
                  <a:pt x="0" y="3390899"/>
                </a:lnTo>
                <a:close/>
              </a:path>
            </a:pathLst>
          </a:custGeom>
        </p:spPr>
      </p:pic>
      <p:sp>
        <p:nvSpPr>
          <p:cNvPr id="53" name="Title 1">
            <a:extLst>
              <a:ext uri="{FF2B5EF4-FFF2-40B4-BE49-F238E27FC236}">
                <a16:creationId xmlns:a16="http://schemas.microsoft.com/office/drawing/2014/main" id="{CB607447-86F1-863F-176B-E0B78D243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16152"/>
            <a:ext cx="8951976" cy="3191256"/>
          </a:xfrm>
        </p:spPr>
        <p:txBody>
          <a:bodyPr anchor="t">
            <a:noAutofit/>
          </a:bodyPr>
          <a:lstStyle>
            <a:lvl1pPr>
              <a:defRPr sz="5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67" name="Graphic 12">
            <a:extLst>
              <a:ext uri="{FF2B5EF4-FFF2-40B4-BE49-F238E27FC236}">
                <a16:creationId xmlns:a16="http://schemas.microsoft.com/office/drawing/2014/main" id="{E5105AB7-2E65-757B-FF2B-CFE19C5C87B7}"/>
              </a:ext>
            </a:extLst>
          </p:cNvPr>
          <p:cNvSpPr/>
          <p:nvPr userDrawn="1"/>
        </p:nvSpPr>
        <p:spPr>
          <a:xfrm rot="5400000" flipV="1">
            <a:off x="8634864" y="3426822"/>
            <a:ext cx="6355080" cy="2810"/>
          </a:xfrm>
          <a:custGeom>
            <a:avLst/>
            <a:gdLst>
              <a:gd name="connsiteX0" fmla="*/ 13912003 w 13911910"/>
              <a:gd name="connsiteY0" fmla="*/ 95 h 2810"/>
              <a:gd name="connsiteX1" fmla="*/ 93 w 13911910"/>
              <a:gd name="connsiteY1" fmla="*/ 95 h 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911910" h="2810">
                <a:moveTo>
                  <a:pt x="13912003" y="95"/>
                </a:moveTo>
                <a:lnTo>
                  <a:pt x="93" y="95"/>
                </a:lnTo>
              </a:path>
            </a:pathLst>
          </a:custGeom>
          <a:noFill/>
          <a:ln w="508812" cap="sq">
            <a:solidFill>
              <a:schemeClr val="accent3">
                <a:alpha val="84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9" name="Graphic 12">
            <a:extLst>
              <a:ext uri="{FF2B5EF4-FFF2-40B4-BE49-F238E27FC236}">
                <a16:creationId xmlns:a16="http://schemas.microsoft.com/office/drawing/2014/main" id="{ECA42036-662E-03F7-941F-EDA42BEA5EDE}"/>
              </a:ext>
            </a:extLst>
          </p:cNvPr>
          <p:cNvSpPr/>
          <p:nvPr userDrawn="1"/>
        </p:nvSpPr>
        <p:spPr>
          <a:xfrm rot="5400000" flipV="1">
            <a:off x="7913504" y="3426822"/>
            <a:ext cx="6355080" cy="2810"/>
          </a:xfrm>
          <a:custGeom>
            <a:avLst/>
            <a:gdLst>
              <a:gd name="connsiteX0" fmla="*/ 13912003 w 13911910"/>
              <a:gd name="connsiteY0" fmla="*/ 95 h 2810"/>
              <a:gd name="connsiteX1" fmla="*/ 93 w 13911910"/>
              <a:gd name="connsiteY1" fmla="*/ 95 h 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911910" h="2810">
                <a:moveTo>
                  <a:pt x="13912003" y="95"/>
                </a:moveTo>
                <a:lnTo>
                  <a:pt x="93" y="95"/>
                </a:lnTo>
              </a:path>
            </a:pathLst>
          </a:custGeom>
          <a:noFill/>
          <a:ln w="508812" cap="sq">
            <a:solidFill>
              <a:schemeClr val="accent3">
                <a:alpha val="84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" name="Freeform 47">
            <a:extLst>
              <a:ext uri="{FF2B5EF4-FFF2-40B4-BE49-F238E27FC236}">
                <a16:creationId xmlns:a16="http://schemas.microsoft.com/office/drawing/2014/main" id="{B90A79D3-C4F3-1056-F590-BFED7F28BC72}"/>
              </a:ext>
            </a:extLst>
          </p:cNvPr>
          <p:cNvSpPr/>
          <p:nvPr/>
        </p:nvSpPr>
        <p:spPr>
          <a:xfrm>
            <a:off x="685799" y="5342013"/>
            <a:ext cx="2157098" cy="1515987"/>
          </a:xfrm>
          <a:custGeom>
            <a:avLst/>
            <a:gdLst>
              <a:gd name="connsiteX0" fmla="*/ 1078549 w 2157098"/>
              <a:gd name="connsiteY0" fmla="*/ 0 h 1515987"/>
              <a:gd name="connsiteX1" fmla="*/ 2157098 w 2157098"/>
              <a:gd name="connsiteY1" fmla="*/ 1078549 h 1515987"/>
              <a:gd name="connsiteX2" fmla="*/ 2072340 w 2157098"/>
              <a:gd name="connsiteY2" fmla="*/ 1498369 h 1515987"/>
              <a:gd name="connsiteX3" fmla="*/ 2062778 w 2157098"/>
              <a:gd name="connsiteY3" fmla="*/ 1515987 h 1515987"/>
              <a:gd name="connsiteX4" fmla="*/ 94321 w 2157098"/>
              <a:gd name="connsiteY4" fmla="*/ 1515987 h 1515987"/>
              <a:gd name="connsiteX5" fmla="*/ 84758 w 2157098"/>
              <a:gd name="connsiteY5" fmla="*/ 1498369 h 1515987"/>
              <a:gd name="connsiteX6" fmla="*/ 0 w 2157098"/>
              <a:gd name="connsiteY6" fmla="*/ 1078549 h 1515987"/>
              <a:gd name="connsiteX7" fmla="*/ 1078549 w 2157098"/>
              <a:gd name="connsiteY7" fmla="*/ 0 h 1515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7098" h="1515987">
                <a:moveTo>
                  <a:pt x="1078549" y="0"/>
                </a:moveTo>
                <a:cubicBezTo>
                  <a:pt x="1674215" y="0"/>
                  <a:pt x="2157098" y="482883"/>
                  <a:pt x="2157098" y="1078549"/>
                </a:cubicBezTo>
                <a:cubicBezTo>
                  <a:pt x="2157098" y="1227466"/>
                  <a:pt x="2126918" y="1369333"/>
                  <a:pt x="2072340" y="1498369"/>
                </a:cubicBezTo>
                <a:lnTo>
                  <a:pt x="2062778" y="1515987"/>
                </a:lnTo>
                <a:lnTo>
                  <a:pt x="94321" y="1515987"/>
                </a:lnTo>
                <a:lnTo>
                  <a:pt x="84758" y="1498369"/>
                </a:lnTo>
                <a:cubicBezTo>
                  <a:pt x="30180" y="1369333"/>
                  <a:pt x="0" y="1227466"/>
                  <a:pt x="0" y="1078549"/>
                </a:cubicBezTo>
                <a:cubicBezTo>
                  <a:pt x="0" y="482883"/>
                  <a:pt x="482883" y="0"/>
                  <a:pt x="1078549" y="0"/>
                </a:cubicBezTo>
                <a:close/>
              </a:path>
            </a:pathLst>
          </a:custGeom>
          <a:solidFill>
            <a:schemeClr val="accent4">
              <a:alpha val="8321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1FFE4B3-23C8-22B1-E231-C5753166B687}"/>
              </a:ext>
            </a:extLst>
          </p:cNvPr>
          <p:cNvSpPr/>
          <p:nvPr/>
        </p:nvSpPr>
        <p:spPr>
          <a:xfrm>
            <a:off x="10905848" y="1063062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Graphic 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354F95-4CC9-871D-2B3D-873AB0B21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4581144"/>
            <a:ext cx="6510528" cy="36576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6D8E3E3-8A4C-591F-3DAB-1D6E46AA4DB9}"/>
              </a:ext>
            </a:extLst>
          </p:cNvPr>
          <p:cNvSpPr/>
          <p:nvPr userDrawn="1"/>
        </p:nvSpPr>
        <p:spPr>
          <a:xfrm>
            <a:off x="11626517" y="1063062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26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-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4EA91DE6-3A10-8EDA-34AB-D931B1792C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8116"/>
          <a:stretch>
            <a:fillRect/>
          </a:stretch>
        </p:blipFill>
        <p:spPr>
          <a:xfrm rot="5400000" flipH="1">
            <a:off x="9476084" y="1778851"/>
            <a:ext cx="4393983" cy="773351"/>
          </a:xfrm>
          <a:custGeom>
            <a:avLst/>
            <a:gdLst>
              <a:gd name="connsiteX0" fmla="*/ 4393983 w 4393983"/>
              <a:gd name="connsiteY0" fmla="*/ 773351 h 773351"/>
              <a:gd name="connsiteX1" fmla="*/ 4393983 w 4393983"/>
              <a:gd name="connsiteY1" fmla="*/ 0 h 773351"/>
              <a:gd name="connsiteX2" fmla="*/ 0 w 4393983"/>
              <a:gd name="connsiteY2" fmla="*/ 0 h 773351"/>
              <a:gd name="connsiteX3" fmla="*/ 0 w 4393983"/>
              <a:gd name="connsiteY3" fmla="*/ 773351 h 77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3983" h="773351">
                <a:moveTo>
                  <a:pt x="4393983" y="773351"/>
                </a:moveTo>
                <a:lnTo>
                  <a:pt x="4393983" y="0"/>
                </a:lnTo>
                <a:lnTo>
                  <a:pt x="0" y="0"/>
                </a:lnTo>
                <a:lnTo>
                  <a:pt x="0" y="773351"/>
                </a:lnTo>
                <a:close/>
              </a:path>
            </a:pathLst>
          </a:cu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06608174-ED17-1D4B-48DF-EA532646C797}"/>
              </a:ext>
            </a:extLst>
          </p:cNvPr>
          <p:cNvSpPr/>
          <p:nvPr userDrawn="1"/>
        </p:nvSpPr>
        <p:spPr>
          <a:xfrm>
            <a:off x="732271" y="723899"/>
            <a:ext cx="10727977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Title 74">
            <a:extLst>
              <a:ext uri="{FF2B5EF4-FFF2-40B4-BE49-F238E27FC236}">
                <a16:creationId xmlns:a16="http://schemas.microsoft.com/office/drawing/2014/main" id="{45C7CFA5-6EFF-944C-B5AF-967956876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41AE0A6-2671-E79C-548D-3AA4D5D9CB11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2152D0E-B03D-CC17-D0CC-650AE3953FCF}"/>
              </a:ext>
            </a:extLst>
          </p:cNvPr>
          <p:cNvCxnSpPr>
            <a:cxnSpLocks/>
          </p:cNvCxnSpPr>
          <p:nvPr userDrawn="1"/>
        </p:nvCxnSpPr>
        <p:spPr>
          <a:xfrm>
            <a:off x="1655064" y="722376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Graphic 82">
            <a:extLst>
              <a:ext uri="{FF2B5EF4-FFF2-40B4-BE49-F238E27FC236}">
                <a16:creationId xmlns:a16="http://schemas.microsoft.com/office/drawing/2014/main" id="{65438DF6-6622-6EE4-F01A-D199CAE96D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498771">
            <a:off x="868523" y="778989"/>
            <a:ext cx="660389" cy="660389"/>
          </a:xfrm>
          <a:prstGeom prst="rect">
            <a:avLst/>
          </a:prstGeom>
        </p:spPr>
      </p:pic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9712EE3B-E131-C405-FCA7-8263094DF01B}"/>
              </a:ext>
            </a:extLst>
          </p:cNvPr>
          <p:cNvCxnSpPr>
            <a:cxnSpLocks/>
          </p:cNvCxnSpPr>
          <p:nvPr userDrawn="1"/>
        </p:nvCxnSpPr>
        <p:spPr>
          <a:xfrm>
            <a:off x="2593735" y="718779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3A3CEC7E-9097-B8E8-85C0-CDDB2AE614D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50956"/>
          <a:stretch>
            <a:fillRect/>
          </a:stretch>
        </p:blipFill>
        <p:spPr>
          <a:xfrm>
            <a:off x="6471911" y="2707661"/>
            <a:ext cx="5744279" cy="766881"/>
          </a:xfrm>
          <a:custGeom>
            <a:avLst/>
            <a:gdLst>
              <a:gd name="connsiteX0" fmla="*/ 0 w 5744279"/>
              <a:gd name="connsiteY0" fmla="*/ 0 h 766881"/>
              <a:gd name="connsiteX1" fmla="*/ 5744279 w 5744279"/>
              <a:gd name="connsiteY1" fmla="*/ 0 h 766881"/>
              <a:gd name="connsiteX2" fmla="*/ 5744279 w 5744279"/>
              <a:gd name="connsiteY2" fmla="*/ 766881 h 766881"/>
              <a:gd name="connsiteX3" fmla="*/ 0 w 5744279"/>
              <a:gd name="connsiteY3" fmla="*/ 766881 h 766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4279" h="766881">
                <a:moveTo>
                  <a:pt x="0" y="0"/>
                </a:moveTo>
                <a:lnTo>
                  <a:pt x="5744279" y="0"/>
                </a:lnTo>
                <a:lnTo>
                  <a:pt x="5744279" y="766881"/>
                </a:lnTo>
                <a:lnTo>
                  <a:pt x="0" y="766881"/>
                </a:lnTo>
                <a:close/>
              </a:path>
            </a:pathLst>
          </a:cu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6DCF26E-2BB7-CA60-73C4-CC02E6B54E8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55255"/>
          <a:stretch>
            <a:fillRect/>
          </a:stretch>
        </p:blipFill>
        <p:spPr>
          <a:xfrm>
            <a:off x="-50829" y="2707661"/>
            <a:ext cx="5240777" cy="766881"/>
          </a:xfrm>
          <a:custGeom>
            <a:avLst/>
            <a:gdLst>
              <a:gd name="connsiteX0" fmla="*/ 0 w 5240777"/>
              <a:gd name="connsiteY0" fmla="*/ 0 h 766881"/>
              <a:gd name="connsiteX1" fmla="*/ 5240777 w 5240777"/>
              <a:gd name="connsiteY1" fmla="*/ 0 h 766881"/>
              <a:gd name="connsiteX2" fmla="*/ 5240777 w 5240777"/>
              <a:gd name="connsiteY2" fmla="*/ 766881 h 766881"/>
              <a:gd name="connsiteX3" fmla="*/ 0 w 5240777"/>
              <a:gd name="connsiteY3" fmla="*/ 766881 h 766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40777" h="766881">
                <a:moveTo>
                  <a:pt x="0" y="0"/>
                </a:moveTo>
                <a:lnTo>
                  <a:pt x="5240777" y="0"/>
                </a:lnTo>
                <a:lnTo>
                  <a:pt x="5240777" y="766881"/>
                </a:lnTo>
                <a:lnTo>
                  <a:pt x="0" y="766881"/>
                </a:lnTo>
                <a:close/>
              </a:path>
            </a:pathLst>
          </a:cu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70074BFB-1FF4-E27D-E273-B30A1A926B24}"/>
              </a:ext>
            </a:extLst>
          </p:cNvPr>
          <p:cNvSpPr/>
          <p:nvPr userDrawn="1"/>
        </p:nvSpPr>
        <p:spPr>
          <a:xfrm>
            <a:off x="4032611" y="2039801"/>
            <a:ext cx="1989036" cy="19890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714380A-B062-A581-202E-A9250F901047}"/>
              </a:ext>
            </a:extLst>
          </p:cNvPr>
          <p:cNvSpPr/>
          <p:nvPr userDrawn="1"/>
        </p:nvSpPr>
        <p:spPr>
          <a:xfrm>
            <a:off x="6170354" y="2039801"/>
            <a:ext cx="1989036" cy="19890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72440E0-AFFD-74CD-6BF4-1208AAECF546}"/>
              </a:ext>
            </a:extLst>
          </p:cNvPr>
          <p:cNvSpPr/>
          <p:nvPr userDrawn="1"/>
        </p:nvSpPr>
        <p:spPr>
          <a:xfrm>
            <a:off x="6170354" y="4362518"/>
            <a:ext cx="1989036" cy="198903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DF24E9A-60F5-6DAB-FE7A-37F79F6F9AA9}"/>
              </a:ext>
            </a:extLst>
          </p:cNvPr>
          <p:cNvSpPr/>
          <p:nvPr userDrawn="1"/>
        </p:nvSpPr>
        <p:spPr>
          <a:xfrm>
            <a:off x="4032612" y="4362518"/>
            <a:ext cx="1989036" cy="19890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3" name="Freeform 16">
            <a:extLst>
              <a:ext uri="{FF2B5EF4-FFF2-40B4-BE49-F238E27FC236}">
                <a16:creationId xmlns:a16="http://schemas.microsoft.com/office/drawing/2014/main" id="{E4234E63-55EE-8BC8-D5B8-C9346AA39037}"/>
              </a:ext>
            </a:extLst>
          </p:cNvPr>
          <p:cNvSpPr/>
          <p:nvPr userDrawn="1"/>
        </p:nvSpPr>
        <p:spPr>
          <a:xfrm>
            <a:off x="624057" y="4000974"/>
            <a:ext cx="4046047" cy="1354794"/>
          </a:xfrm>
          <a:custGeom>
            <a:avLst/>
            <a:gdLst>
              <a:gd name="connsiteX0" fmla="*/ 0 w 4046047"/>
              <a:gd name="connsiteY0" fmla="*/ 0 h 1354794"/>
              <a:gd name="connsiteX1" fmla="*/ 4046047 w 4046047"/>
              <a:gd name="connsiteY1" fmla="*/ 530971 h 1354794"/>
              <a:gd name="connsiteX2" fmla="*/ 4046047 w 4046047"/>
              <a:gd name="connsiteY2" fmla="*/ 1354794 h 1354794"/>
              <a:gd name="connsiteX3" fmla="*/ 620191 w 4046047"/>
              <a:gd name="connsiteY3" fmla="*/ 1354794 h 1354794"/>
              <a:gd name="connsiteX4" fmla="*/ 0 w 4046047"/>
              <a:gd name="connsiteY4" fmla="*/ 783283 h 1354794"/>
              <a:gd name="connsiteX0" fmla="*/ 4046047 w 4137487"/>
              <a:gd name="connsiteY0" fmla="*/ 530971 h 1354794"/>
              <a:gd name="connsiteX1" fmla="*/ 4046047 w 4137487"/>
              <a:gd name="connsiteY1" fmla="*/ 1354794 h 1354794"/>
              <a:gd name="connsiteX2" fmla="*/ 620191 w 4137487"/>
              <a:gd name="connsiteY2" fmla="*/ 1354794 h 1354794"/>
              <a:gd name="connsiteX3" fmla="*/ 0 w 4137487"/>
              <a:gd name="connsiteY3" fmla="*/ 783283 h 1354794"/>
              <a:gd name="connsiteX4" fmla="*/ 0 w 4137487"/>
              <a:gd name="connsiteY4" fmla="*/ 0 h 1354794"/>
              <a:gd name="connsiteX5" fmla="*/ 4137487 w 4137487"/>
              <a:gd name="connsiteY5" fmla="*/ 622411 h 1354794"/>
              <a:gd name="connsiteX0" fmla="*/ 4046047 w 4137487"/>
              <a:gd name="connsiteY0" fmla="*/ 1354794 h 1354794"/>
              <a:gd name="connsiteX1" fmla="*/ 620191 w 4137487"/>
              <a:gd name="connsiteY1" fmla="*/ 1354794 h 1354794"/>
              <a:gd name="connsiteX2" fmla="*/ 0 w 4137487"/>
              <a:gd name="connsiteY2" fmla="*/ 783283 h 1354794"/>
              <a:gd name="connsiteX3" fmla="*/ 0 w 4137487"/>
              <a:gd name="connsiteY3" fmla="*/ 0 h 1354794"/>
              <a:gd name="connsiteX4" fmla="*/ 4137487 w 4137487"/>
              <a:gd name="connsiteY4" fmla="*/ 622411 h 1354794"/>
              <a:gd name="connsiteX0" fmla="*/ 4046047 w 4046047"/>
              <a:gd name="connsiteY0" fmla="*/ 1354794 h 1354794"/>
              <a:gd name="connsiteX1" fmla="*/ 620191 w 4046047"/>
              <a:gd name="connsiteY1" fmla="*/ 1354794 h 1354794"/>
              <a:gd name="connsiteX2" fmla="*/ 0 w 4046047"/>
              <a:gd name="connsiteY2" fmla="*/ 783283 h 1354794"/>
              <a:gd name="connsiteX3" fmla="*/ 0 w 4046047"/>
              <a:gd name="connsiteY3" fmla="*/ 0 h 135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6047" h="1354794">
                <a:moveTo>
                  <a:pt x="4046047" y="1354794"/>
                </a:moveTo>
                <a:lnTo>
                  <a:pt x="620191" y="1354794"/>
                </a:lnTo>
                <a:cubicBezTo>
                  <a:pt x="277669" y="1354794"/>
                  <a:pt x="0" y="1098920"/>
                  <a:pt x="0" y="783283"/>
                </a:cubicBezTo>
                <a:lnTo>
                  <a:pt x="0" y="0"/>
                </a:lnTo>
              </a:path>
            </a:pathLst>
          </a:custGeom>
          <a:noFill/>
          <a:ln w="762000" cap="rnd" cmpd="sng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529188"/>
                      <a:gd name="connsiteY0" fmla="*/ 588210 h 5854720"/>
                      <a:gd name="connsiteX1" fmla="*/ 588210 w 3529188"/>
                      <a:gd name="connsiteY1" fmla="*/ 0 h 5854720"/>
                      <a:gd name="connsiteX2" fmla="*/ 1223457 w 3529188"/>
                      <a:gd name="connsiteY2" fmla="*/ 0 h 5854720"/>
                      <a:gd name="connsiteX3" fmla="*/ 1788122 w 3529188"/>
                      <a:gd name="connsiteY3" fmla="*/ 0 h 5854720"/>
                      <a:gd name="connsiteX4" fmla="*/ 2329258 w 3529188"/>
                      <a:gd name="connsiteY4" fmla="*/ 0 h 5854720"/>
                      <a:gd name="connsiteX5" fmla="*/ 2940978 w 3529188"/>
                      <a:gd name="connsiteY5" fmla="*/ 0 h 5854720"/>
                      <a:gd name="connsiteX6" fmla="*/ 3529188 w 3529188"/>
                      <a:gd name="connsiteY6" fmla="*/ 588210 h 5854720"/>
                      <a:gd name="connsiteX7" fmla="*/ 3529188 w 3529188"/>
                      <a:gd name="connsiteY7" fmla="*/ 1172998 h 5854720"/>
                      <a:gd name="connsiteX8" fmla="*/ 3529188 w 3529188"/>
                      <a:gd name="connsiteY8" fmla="*/ 1851351 h 5854720"/>
                      <a:gd name="connsiteX9" fmla="*/ 3529188 w 3529188"/>
                      <a:gd name="connsiteY9" fmla="*/ 2295790 h 5854720"/>
                      <a:gd name="connsiteX10" fmla="*/ 3529188 w 3529188"/>
                      <a:gd name="connsiteY10" fmla="*/ 2880577 h 5854720"/>
                      <a:gd name="connsiteX11" fmla="*/ 3529188 w 3529188"/>
                      <a:gd name="connsiteY11" fmla="*/ 3465365 h 5854720"/>
                      <a:gd name="connsiteX12" fmla="*/ 3529188 w 3529188"/>
                      <a:gd name="connsiteY12" fmla="*/ 4003369 h 5854720"/>
                      <a:gd name="connsiteX13" fmla="*/ 3529188 w 3529188"/>
                      <a:gd name="connsiteY13" fmla="*/ 4681723 h 5854720"/>
                      <a:gd name="connsiteX14" fmla="*/ 3529188 w 3529188"/>
                      <a:gd name="connsiteY14" fmla="*/ 5266510 h 5854720"/>
                      <a:gd name="connsiteX15" fmla="*/ 2940978 w 3529188"/>
                      <a:gd name="connsiteY15" fmla="*/ 5854720 h 5854720"/>
                      <a:gd name="connsiteX16" fmla="*/ 2329258 w 3529188"/>
                      <a:gd name="connsiteY16" fmla="*/ 5854720 h 5854720"/>
                      <a:gd name="connsiteX17" fmla="*/ 1741066 w 3529188"/>
                      <a:gd name="connsiteY17" fmla="*/ 5854720 h 5854720"/>
                      <a:gd name="connsiteX18" fmla="*/ 1223457 w 3529188"/>
                      <a:gd name="connsiteY18" fmla="*/ 5854720 h 5854720"/>
                      <a:gd name="connsiteX19" fmla="*/ 588210 w 3529188"/>
                      <a:gd name="connsiteY19" fmla="*/ 5854720 h 5854720"/>
                      <a:gd name="connsiteX20" fmla="*/ 0 w 3529188"/>
                      <a:gd name="connsiteY20" fmla="*/ 5266510 h 5854720"/>
                      <a:gd name="connsiteX21" fmla="*/ 0 w 3529188"/>
                      <a:gd name="connsiteY21" fmla="*/ 4728506 h 5854720"/>
                      <a:gd name="connsiteX22" fmla="*/ 0 w 3529188"/>
                      <a:gd name="connsiteY22" fmla="*/ 4143718 h 5854720"/>
                      <a:gd name="connsiteX23" fmla="*/ 0 w 3529188"/>
                      <a:gd name="connsiteY23" fmla="*/ 3699280 h 5854720"/>
                      <a:gd name="connsiteX24" fmla="*/ 0 w 3529188"/>
                      <a:gd name="connsiteY24" fmla="*/ 3254841 h 5854720"/>
                      <a:gd name="connsiteX25" fmla="*/ 0 w 3529188"/>
                      <a:gd name="connsiteY25" fmla="*/ 2670054 h 5854720"/>
                      <a:gd name="connsiteX26" fmla="*/ 0 w 3529188"/>
                      <a:gd name="connsiteY26" fmla="*/ 2178832 h 5854720"/>
                      <a:gd name="connsiteX27" fmla="*/ 0 w 3529188"/>
                      <a:gd name="connsiteY27" fmla="*/ 1547262 h 5854720"/>
                      <a:gd name="connsiteX28" fmla="*/ 0 w 3529188"/>
                      <a:gd name="connsiteY28" fmla="*/ 588210 h 585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3529188" h="5854720" extrusionOk="0">
                        <a:moveTo>
                          <a:pt x="0" y="588210"/>
                        </a:moveTo>
                        <a:cubicBezTo>
                          <a:pt x="-21018" y="250387"/>
                          <a:pt x="217110" y="17355"/>
                          <a:pt x="588210" y="0"/>
                        </a:cubicBezTo>
                        <a:cubicBezTo>
                          <a:pt x="876112" y="-19041"/>
                          <a:pt x="1081758" y="40565"/>
                          <a:pt x="1223457" y="0"/>
                        </a:cubicBezTo>
                        <a:cubicBezTo>
                          <a:pt x="1365156" y="-40565"/>
                          <a:pt x="1510790" y="32361"/>
                          <a:pt x="1788122" y="0"/>
                        </a:cubicBezTo>
                        <a:cubicBezTo>
                          <a:pt x="2065454" y="-32361"/>
                          <a:pt x="2196286" y="39632"/>
                          <a:pt x="2329258" y="0"/>
                        </a:cubicBezTo>
                        <a:cubicBezTo>
                          <a:pt x="2462230" y="-39632"/>
                          <a:pt x="2683114" y="2257"/>
                          <a:pt x="2940978" y="0"/>
                        </a:cubicBezTo>
                        <a:cubicBezTo>
                          <a:pt x="3297966" y="-66121"/>
                          <a:pt x="3475164" y="255078"/>
                          <a:pt x="3529188" y="588210"/>
                        </a:cubicBezTo>
                        <a:cubicBezTo>
                          <a:pt x="3574272" y="863780"/>
                          <a:pt x="3523626" y="966106"/>
                          <a:pt x="3529188" y="1172998"/>
                        </a:cubicBezTo>
                        <a:cubicBezTo>
                          <a:pt x="3534750" y="1379890"/>
                          <a:pt x="3465933" y="1644977"/>
                          <a:pt x="3529188" y="1851351"/>
                        </a:cubicBezTo>
                        <a:cubicBezTo>
                          <a:pt x="3592443" y="2057725"/>
                          <a:pt x="3511454" y="2169708"/>
                          <a:pt x="3529188" y="2295790"/>
                        </a:cubicBezTo>
                        <a:cubicBezTo>
                          <a:pt x="3546922" y="2421872"/>
                          <a:pt x="3527136" y="2693707"/>
                          <a:pt x="3529188" y="2880577"/>
                        </a:cubicBezTo>
                        <a:cubicBezTo>
                          <a:pt x="3531240" y="3067447"/>
                          <a:pt x="3482987" y="3173559"/>
                          <a:pt x="3529188" y="3465365"/>
                        </a:cubicBezTo>
                        <a:cubicBezTo>
                          <a:pt x="3575389" y="3757171"/>
                          <a:pt x="3528527" y="3785537"/>
                          <a:pt x="3529188" y="4003369"/>
                        </a:cubicBezTo>
                        <a:cubicBezTo>
                          <a:pt x="3529849" y="4221201"/>
                          <a:pt x="3513745" y="4519491"/>
                          <a:pt x="3529188" y="4681723"/>
                        </a:cubicBezTo>
                        <a:cubicBezTo>
                          <a:pt x="3544631" y="4843955"/>
                          <a:pt x="3526290" y="5077457"/>
                          <a:pt x="3529188" y="5266510"/>
                        </a:cubicBezTo>
                        <a:cubicBezTo>
                          <a:pt x="3495511" y="5596899"/>
                          <a:pt x="3239177" y="5836325"/>
                          <a:pt x="2940978" y="5854720"/>
                        </a:cubicBezTo>
                        <a:cubicBezTo>
                          <a:pt x="2728639" y="5898033"/>
                          <a:pt x="2496727" y="5784306"/>
                          <a:pt x="2329258" y="5854720"/>
                        </a:cubicBezTo>
                        <a:cubicBezTo>
                          <a:pt x="2161789" y="5925134"/>
                          <a:pt x="1866325" y="5847030"/>
                          <a:pt x="1741066" y="5854720"/>
                        </a:cubicBezTo>
                        <a:cubicBezTo>
                          <a:pt x="1615807" y="5862410"/>
                          <a:pt x="1395638" y="5831161"/>
                          <a:pt x="1223457" y="5854720"/>
                        </a:cubicBezTo>
                        <a:cubicBezTo>
                          <a:pt x="1051276" y="5878279"/>
                          <a:pt x="874717" y="5821346"/>
                          <a:pt x="588210" y="5854720"/>
                        </a:cubicBezTo>
                        <a:cubicBezTo>
                          <a:pt x="295355" y="5835736"/>
                          <a:pt x="-41219" y="5656806"/>
                          <a:pt x="0" y="5266510"/>
                        </a:cubicBezTo>
                        <a:cubicBezTo>
                          <a:pt x="-62082" y="5061492"/>
                          <a:pt x="63114" y="4919165"/>
                          <a:pt x="0" y="4728506"/>
                        </a:cubicBezTo>
                        <a:cubicBezTo>
                          <a:pt x="-63114" y="4537847"/>
                          <a:pt x="67598" y="4416595"/>
                          <a:pt x="0" y="4143718"/>
                        </a:cubicBezTo>
                        <a:cubicBezTo>
                          <a:pt x="-67598" y="3870841"/>
                          <a:pt x="47971" y="3804176"/>
                          <a:pt x="0" y="3699280"/>
                        </a:cubicBezTo>
                        <a:cubicBezTo>
                          <a:pt x="-47971" y="3594384"/>
                          <a:pt x="18838" y="3384689"/>
                          <a:pt x="0" y="3254841"/>
                        </a:cubicBezTo>
                        <a:cubicBezTo>
                          <a:pt x="-18838" y="3124993"/>
                          <a:pt x="36295" y="2896233"/>
                          <a:pt x="0" y="2670054"/>
                        </a:cubicBezTo>
                        <a:cubicBezTo>
                          <a:pt x="-36295" y="2443875"/>
                          <a:pt x="12293" y="2283397"/>
                          <a:pt x="0" y="2178832"/>
                        </a:cubicBezTo>
                        <a:cubicBezTo>
                          <a:pt x="-12293" y="2074267"/>
                          <a:pt x="42881" y="1673819"/>
                          <a:pt x="0" y="1547262"/>
                        </a:cubicBezTo>
                        <a:cubicBezTo>
                          <a:pt x="-42881" y="1420705"/>
                          <a:pt x="2387" y="914777"/>
                          <a:pt x="0" y="58821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 18">
            <a:extLst>
              <a:ext uri="{FF2B5EF4-FFF2-40B4-BE49-F238E27FC236}">
                <a16:creationId xmlns:a16="http://schemas.microsoft.com/office/drawing/2014/main" id="{9F752DEF-757A-19B9-7805-B7A70E94C5F2}"/>
              </a:ext>
            </a:extLst>
          </p:cNvPr>
          <p:cNvSpPr/>
          <p:nvPr userDrawn="1"/>
        </p:nvSpPr>
        <p:spPr>
          <a:xfrm flipH="1">
            <a:off x="544607" y="2735191"/>
            <a:ext cx="80439" cy="1697503"/>
          </a:xfrm>
          <a:custGeom>
            <a:avLst/>
            <a:gdLst>
              <a:gd name="connsiteX0" fmla="*/ 973027 w 5838044"/>
              <a:gd name="connsiteY0" fmla="*/ 0 h 7382204"/>
              <a:gd name="connsiteX1" fmla="*/ 4865018 w 5838044"/>
              <a:gd name="connsiteY1" fmla="*/ 0 h 7382204"/>
              <a:gd name="connsiteX2" fmla="*/ 5838044 w 5838044"/>
              <a:gd name="connsiteY2" fmla="*/ 973027 h 7382204"/>
              <a:gd name="connsiteX3" fmla="*/ 5838044 w 5838044"/>
              <a:gd name="connsiteY3" fmla="*/ 7382204 h 7382204"/>
              <a:gd name="connsiteX4" fmla="*/ 0 w 5838044"/>
              <a:gd name="connsiteY4" fmla="*/ 7382204 h 7382204"/>
              <a:gd name="connsiteX5" fmla="*/ 0 w 5838044"/>
              <a:gd name="connsiteY5" fmla="*/ 973027 h 7382204"/>
              <a:gd name="connsiteX6" fmla="*/ 973027 w 5838044"/>
              <a:gd name="connsiteY6" fmla="*/ 0 h 7382204"/>
              <a:gd name="connsiteX0" fmla="*/ 973027 w 5838044"/>
              <a:gd name="connsiteY0" fmla="*/ 0 h 7382204"/>
              <a:gd name="connsiteX1" fmla="*/ 4865018 w 5838044"/>
              <a:gd name="connsiteY1" fmla="*/ 0 h 7382204"/>
              <a:gd name="connsiteX2" fmla="*/ 5838044 w 5838044"/>
              <a:gd name="connsiteY2" fmla="*/ 973027 h 7382204"/>
              <a:gd name="connsiteX3" fmla="*/ 0 w 5838044"/>
              <a:gd name="connsiteY3" fmla="*/ 7382204 h 7382204"/>
              <a:gd name="connsiteX4" fmla="*/ 0 w 5838044"/>
              <a:gd name="connsiteY4" fmla="*/ 973027 h 7382204"/>
              <a:gd name="connsiteX5" fmla="*/ 973027 w 5838044"/>
              <a:gd name="connsiteY5" fmla="*/ 0 h 7382204"/>
              <a:gd name="connsiteX0" fmla="*/ 5838044 w 5929484"/>
              <a:gd name="connsiteY0" fmla="*/ 973027 h 7382204"/>
              <a:gd name="connsiteX1" fmla="*/ 0 w 5929484"/>
              <a:gd name="connsiteY1" fmla="*/ 7382204 h 7382204"/>
              <a:gd name="connsiteX2" fmla="*/ 0 w 5929484"/>
              <a:gd name="connsiteY2" fmla="*/ 973027 h 7382204"/>
              <a:gd name="connsiteX3" fmla="*/ 973027 w 5929484"/>
              <a:gd name="connsiteY3" fmla="*/ 0 h 7382204"/>
              <a:gd name="connsiteX4" fmla="*/ 4865018 w 5929484"/>
              <a:gd name="connsiteY4" fmla="*/ 0 h 7382204"/>
              <a:gd name="connsiteX5" fmla="*/ 5929484 w 5929484"/>
              <a:gd name="connsiteY5" fmla="*/ 1064467 h 7382204"/>
              <a:gd name="connsiteX0" fmla="*/ 5838044 w 5996391"/>
              <a:gd name="connsiteY0" fmla="*/ 973027 h 7382204"/>
              <a:gd name="connsiteX1" fmla="*/ 0 w 5996391"/>
              <a:gd name="connsiteY1" fmla="*/ 7382204 h 7382204"/>
              <a:gd name="connsiteX2" fmla="*/ 0 w 5996391"/>
              <a:gd name="connsiteY2" fmla="*/ 973027 h 7382204"/>
              <a:gd name="connsiteX3" fmla="*/ 973027 w 5996391"/>
              <a:gd name="connsiteY3" fmla="*/ 0 h 7382204"/>
              <a:gd name="connsiteX4" fmla="*/ 4865018 w 5996391"/>
              <a:gd name="connsiteY4" fmla="*/ 0 h 7382204"/>
              <a:gd name="connsiteX5" fmla="*/ 5996391 w 5996391"/>
              <a:gd name="connsiteY5" fmla="*/ 819140 h 7382204"/>
              <a:gd name="connsiteX0" fmla="*/ 5771136 w 5996391"/>
              <a:gd name="connsiteY0" fmla="*/ 4764441 h 7382204"/>
              <a:gd name="connsiteX1" fmla="*/ 0 w 5996391"/>
              <a:gd name="connsiteY1" fmla="*/ 7382204 h 7382204"/>
              <a:gd name="connsiteX2" fmla="*/ 0 w 5996391"/>
              <a:gd name="connsiteY2" fmla="*/ 973027 h 7382204"/>
              <a:gd name="connsiteX3" fmla="*/ 973027 w 5996391"/>
              <a:gd name="connsiteY3" fmla="*/ 0 h 7382204"/>
              <a:gd name="connsiteX4" fmla="*/ 4865018 w 5996391"/>
              <a:gd name="connsiteY4" fmla="*/ 0 h 7382204"/>
              <a:gd name="connsiteX5" fmla="*/ 5996391 w 5996391"/>
              <a:gd name="connsiteY5" fmla="*/ 819140 h 7382204"/>
              <a:gd name="connsiteX0" fmla="*/ 0 w 5996391"/>
              <a:gd name="connsiteY0" fmla="*/ 7382204 h 7382204"/>
              <a:gd name="connsiteX1" fmla="*/ 0 w 5996391"/>
              <a:gd name="connsiteY1" fmla="*/ 973027 h 7382204"/>
              <a:gd name="connsiteX2" fmla="*/ 973027 w 5996391"/>
              <a:gd name="connsiteY2" fmla="*/ 0 h 7382204"/>
              <a:gd name="connsiteX3" fmla="*/ 4865018 w 5996391"/>
              <a:gd name="connsiteY3" fmla="*/ 0 h 7382204"/>
              <a:gd name="connsiteX4" fmla="*/ 5996391 w 5996391"/>
              <a:gd name="connsiteY4" fmla="*/ 819140 h 7382204"/>
              <a:gd name="connsiteX0" fmla="*/ 0 w 4865018"/>
              <a:gd name="connsiteY0" fmla="*/ 7382204 h 7382204"/>
              <a:gd name="connsiteX1" fmla="*/ 0 w 4865018"/>
              <a:gd name="connsiteY1" fmla="*/ 973027 h 7382204"/>
              <a:gd name="connsiteX2" fmla="*/ 973027 w 4865018"/>
              <a:gd name="connsiteY2" fmla="*/ 0 h 7382204"/>
              <a:gd name="connsiteX3" fmla="*/ 4865018 w 4865018"/>
              <a:gd name="connsiteY3" fmla="*/ 0 h 7382204"/>
              <a:gd name="connsiteX0" fmla="*/ 0 w 973027"/>
              <a:gd name="connsiteY0" fmla="*/ 7382204 h 7382204"/>
              <a:gd name="connsiteX1" fmla="*/ 0 w 973027"/>
              <a:gd name="connsiteY1" fmla="*/ 973027 h 7382204"/>
              <a:gd name="connsiteX2" fmla="*/ 973027 w 973027"/>
              <a:gd name="connsiteY2" fmla="*/ 0 h 7382204"/>
              <a:gd name="connsiteX0" fmla="*/ 0 w 0"/>
              <a:gd name="connsiteY0" fmla="*/ 6409177 h 6409177"/>
              <a:gd name="connsiteX1" fmla="*/ 0 w 0"/>
              <a:gd name="connsiteY1" fmla="*/ 0 h 6409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6409177">
                <a:moveTo>
                  <a:pt x="0" y="6409177"/>
                </a:moveTo>
                <a:lnTo>
                  <a:pt x="0" y="0"/>
                </a:lnTo>
              </a:path>
            </a:pathLst>
          </a:custGeom>
          <a:noFill/>
          <a:ln w="762000" cap="rnd" cmpd="sng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529188"/>
                      <a:gd name="connsiteY0" fmla="*/ 588210 h 5854720"/>
                      <a:gd name="connsiteX1" fmla="*/ 588210 w 3529188"/>
                      <a:gd name="connsiteY1" fmla="*/ 0 h 5854720"/>
                      <a:gd name="connsiteX2" fmla="*/ 1223457 w 3529188"/>
                      <a:gd name="connsiteY2" fmla="*/ 0 h 5854720"/>
                      <a:gd name="connsiteX3" fmla="*/ 1788122 w 3529188"/>
                      <a:gd name="connsiteY3" fmla="*/ 0 h 5854720"/>
                      <a:gd name="connsiteX4" fmla="*/ 2329258 w 3529188"/>
                      <a:gd name="connsiteY4" fmla="*/ 0 h 5854720"/>
                      <a:gd name="connsiteX5" fmla="*/ 2940978 w 3529188"/>
                      <a:gd name="connsiteY5" fmla="*/ 0 h 5854720"/>
                      <a:gd name="connsiteX6" fmla="*/ 3529188 w 3529188"/>
                      <a:gd name="connsiteY6" fmla="*/ 588210 h 5854720"/>
                      <a:gd name="connsiteX7" fmla="*/ 3529188 w 3529188"/>
                      <a:gd name="connsiteY7" fmla="*/ 1172998 h 5854720"/>
                      <a:gd name="connsiteX8" fmla="*/ 3529188 w 3529188"/>
                      <a:gd name="connsiteY8" fmla="*/ 1851351 h 5854720"/>
                      <a:gd name="connsiteX9" fmla="*/ 3529188 w 3529188"/>
                      <a:gd name="connsiteY9" fmla="*/ 2295790 h 5854720"/>
                      <a:gd name="connsiteX10" fmla="*/ 3529188 w 3529188"/>
                      <a:gd name="connsiteY10" fmla="*/ 2880577 h 5854720"/>
                      <a:gd name="connsiteX11" fmla="*/ 3529188 w 3529188"/>
                      <a:gd name="connsiteY11" fmla="*/ 3465365 h 5854720"/>
                      <a:gd name="connsiteX12" fmla="*/ 3529188 w 3529188"/>
                      <a:gd name="connsiteY12" fmla="*/ 4003369 h 5854720"/>
                      <a:gd name="connsiteX13" fmla="*/ 3529188 w 3529188"/>
                      <a:gd name="connsiteY13" fmla="*/ 4681723 h 5854720"/>
                      <a:gd name="connsiteX14" fmla="*/ 3529188 w 3529188"/>
                      <a:gd name="connsiteY14" fmla="*/ 5266510 h 5854720"/>
                      <a:gd name="connsiteX15" fmla="*/ 2940978 w 3529188"/>
                      <a:gd name="connsiteY15" fmla="*/ 5854720 h 5854720"/>
                      <a:gd name="connsiteX16" fmla="*/ 2329258 w 3529188"/>
                      <a:gd name="connsiteY16" fmla="*/ 5854720 h 5854720"/>
                      <a:gd name="connsiteX17" fmla="*/ 1741066 w 3529188"/>
                      <a:gd name="connsiteY17" fmla="*/ 5854720 h 5854720"/>
                      <a:gd name="connsiteX18" fmla="*/ 1223457 w 3529188"/>
                      <a:gd name="connsiteY18" fmla="*/ 5854720 h 5854720"/>
                      <a:gd name="connsiteX19" fmla="*/ 588210 w 3529188"/>
                      <a:gd name="connsiteY19" fmla="*/ 5854720 h 5854720"/>
                      <a:gd name="connsiteX20" fmla="*/ 0 w 3529188"/>
                      <a:gd name="connsiteY20" fmla="*/ 5266510 h 5854720"/>
                      <a:gd name="connsiteX21" fmla="*/ 0 w 3529188"/>
                      <a:gd name="connsiteY21" fmla="*/ 4728506 h 5854720"/>
                      <a:gd name="connsiteX22" fmla="*/ 0 w 3529188"/>
                      <a:gd name="connsiteY22" fmla="*/ 4143718 h 5854720"/>
                      <a:gd name="connsiteX23" fmla="*/ 0 w 3529188"/>
                      <a:gd name="connsiteY23" fmla="*/ 3699280 h 5854720"/>
                      <a:gd name="connsiteX24" fmla="*/ 0 w 3529188"/>
                      <a:gd name="connsiteY24" fmla="*/ 3254841 h 5854720"/>
                      <a:gd name="connsiteX25" fmla="*/ 0 w 3529188"/>
                      <a:gd name="connsiteY25" fmla="*/ 2670054 h 5854720"/>
                      <a:gd name="connsiteX26" fmla="*/ 0 w 3529188"/>
                      <a:gd name="connsiteY26" fmla="*/ 2178832 h 5854720"/>
                      <a:gd name="connsiteX27" fmla="*/ 0 w 3529188"/>
                      <a:gd name="connsiteY27" fmla="*/ 1547262 h 5854720"/>
                      <a:gd name="connsiteX28" fmla="*/ 0 w 3529188"/>
                      <a:gd name="connsiteY28" fmla="*/ 588210 h 585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3529188" h="5854720" extrusionOk="0">
                        <a:moveTo>
                          <a:pt x="0" y="588210"/>
                        </a:moveTo>
                        <a:cubicBezTo>
                          <a:pt x="-21018" y="250387"/>
                          <a:pt x="217110" y="17355"/>
                          <a:pt x="588210" y="0"/>
                        </a:cubicBezTo>
                        <a:cubicBezTo>
                          <a:pt x="876112" y="-19041"/>
                          <a:pt x="1081758" y="40565"/>
                          <a:pt x="1223457" y="0"/>
                        </a:cubicBezTo>
                        <a:cubicBezTo>
                          <a:pt x="1365156" y="-40565"/>
                          <a:pt x="1510790" y="32361"/>
                          <a:pt x="1788122" y="0"/>
                        </a:cubicBezTo>
                        <a:cubicBezTo>
                          <a:pt x="2065454" y="-32361"/>
                          <a:pt x="2196286" y="39632"/>
                          <a:pt x="2329258" y="0"/>
                        </a:cubicBezTo>
                        <a:cubicBezTo>
                          <a:pt x="2462230" y="-39632"/>
                          <a:pt x="2683114" y="2257"/>
                          <a:pt x="2940978" y="0"/>
                        </a:cubicBezTo>
                        <a:cubicBezTo>
                          <a:pt x="3297966" y="-66121"/>
                          <a:pt x="3475164" y="255078"/>
                          <a:pt x="3529188" y="588210"/>
                        </a:cubicBezTo>
                        <a:cubicBezTo>
                          <a:pt x="3574272" y="863780"/>
                          <a:pt x="3523626" y="966106"/>
                          <a:pt x="3529188" y="1172998"/>
                        </a:cubicBezTo>
                        <a:cubicBezTo>
                          <a:pt x="3534750" y="1379890"/>
                          <a:pt x="3465933" y="1644977"/>
                          <a:pt x="3529188" y="1851351"/>
                        </a:cubicBezTo>
                        <a:cubicBezTo>
                          <a:pt x="3592443" y="2057725"/>
                          <a:pt x="3511454" y="2169708"/>
                          <a:pt x="3529188" y="2295790"/>
                        </a:cubicBezTo>
                        <a:cubicBezTo>
                          <a:pt x="3546922" y="2421872"/>
                          <a:pt x="3527136" y="2693707"/>
                          <a:pt x="3529188" y="2880577"/>
                        </a:cubicBezTo>
                        <a:cubicBezTo>
                          <a:pt x="3531240" y="3067447"/>
                          <a:pt x="3482987" y="3173559"/>
                          <a:pt x="3529188" y="3465365"/>
                        </a:cubicBezTo>
                        <a:cubicBezTo>
                          <a:pt x="3575389" y="3757171"/>
                          <a:pt x="3528527" y="3785537"/>
                          <a:pt x="3529188" y="4003369"/>
                        </a:cubicBezTo>
                        <a:cubicBezTo>
                          <a:pt x="3529849" y="4221201"/>
                          <a:pt x="3513745" y="4519491"/>
                          <a:pt x="3529188" y="4681723"/>
                        </a:cubicBezTo>
                        <a:cubicBezTo>
                          <a:pt x="3544631" y="4843955"/>
                          <a:pt x="3526290" y="5077457"/>
                          <a:pt x="3529188" y="5266510"/>
                        </a:cubicBezTo>
                        <a:cubicBezTo>
                          <a:pt x="3495511" y="5596899"/>
                          <a:pt x="3239177" y="5836325"/>
                          <a:pt x="2940978" y="5854720"/>
                        </a:cubicBezTo>
                        <a:cubicBezTo>
                          <a:pt x="2728639" y="5898033"/>
                          <a:pt x="2496727" y="5784306"/>
                          <a:pt x="2329258" y="5854720"/>
                        </a:cubicBezTo>
                        <a:cubicBezTo>
                          <a:pt x="2161789" y="5925134"/>
                          <a:pt x="1866325" y="5847030"/>
                          <a:pt x="1741066" y="5854720"/>
                        </a:cubicBezTo>
                        <a:cubicBezTo>
                          <a:pt x="1615807" y="5862410"/>
                          <a:pt x="1395638" y="5831161"/>
                          <a:pt x="1223457" y="5854720"/>
                        </a:cubicBezTo>
                        <a:cubicBezTo>
                          <a:pt x="1051276" y="5878279"/>
                          <a:pt x="874717" y="5821346"/>
                          <a:pt x="588210" y="5854720"/>
                        </a:cubicBezTo>
                        <a:cubicBezTo>
                          <a:pt x="295355" y="5835736"/>
                          <a:pt x="-41219" y="5656806"/>
                          <a:pt x="0" y="5266510"/>
                        </a:cubicBezTo>
                        <a:cubicBezTo>
                          <a:pt x="-62082" y="5061492"/>
                          <a:pt x="63114" y="4919165"/>
                          <a:pt x="0" y="4728506"/>
                        </a:cubicBezTo>
                        <a:cubicBezTo>
                          <a:pt x="-63114" y="4537847"/>
                          <a:pt x="67598" y="4416595"/>
                          <a:pt x="0" y="4143718"/>
                        </a:cubicBezTo>
                        <a:cubicBezTo>
                          <a:pt x="-67598" y="3870841"/>
                          <a:pt x="47971" y="3804176"/>
                          <a:pt x="0" y="3699280"/>
                        </a:cubicBezTo>
                        <a:cubicBezTo>
                          <a:pt x="-47971" y="3594384"/>
                          <a:pt x="18838" y="3384689"/>
                          <a:pt x="0" y="3254841"/>
                        </a:cubicBezTo>
                        <a:cubicBezTo>
                          <a:pt x="-18838" y="3124993"/>
                          <a:pt x="36295" y="2896233"/>
                          <a:pt x="0" y="2670054"/>
                        </a:cubicBezTo>
                        <a:cubicBezTo>
                          <a:pt x="-36295" y="2443875"/>
                          <a:pt x="12293" y="2283397"/>
                          <a:pt x="0" y="2178832"/>
                        </a:cubicBezTo>
                        <a:cubicBezTo>
                          <a:pt x="-12293" y="2074267"/>
                          <a:pt x="42881" y="1673819"/>
                          <a:pt x="0" y="1547262"/>
                        </a:cubicBezTo>
                        <a:cubicBezTo>
                          <a:pt x="-42881" y="1420705"/>
                          <a:pt x="2387" y="914777"/>
                          <a:pt x="0" y="58821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 20">
            <a:extLst>
              <a:ext uri="{FF2B5EF4-FFF2-40B4-BE49-F238E27FC236}">
                <a16:creationId xmlns:a16="http://schemas.microsoft.com/office/drawing/2014/main" id="{6010C008-0418-12FF-A80A-05ECF85F5EB6}"/>
              </a:ext>
            </a:extLst>
          </p:cNvPr>
          <p:cNvSpPr/>
          <p:nvPr userDrawn="1"/>
        </p:nvSpPr>
        <p:spPr>
          <a:xfrm flipH="1">
            <a:off x="7620566" y="3973595"/>
            <a:ext cx="4046047" cy="1354794"/>
          </a:xfrm>
          <a:custGeom>
            <a:avLst/>
            <a:gdLst>
              <a:gd name="connsiteX0" fmla="*/ 0 w 4046047"/>
              <a:gd name="connsiteY0" fmla="*/ 0 h 1354794"/>
              <a:gd name="connsiteX1" fmla="*/ 4046047 w 4046047"/>
              <a:gd name="connsiteY1" fmla="*/ 530971 h 1354794"/>
              <a:gd name="connsiteX2" fmla="*/ 4046047 w 4046047"/>
              <a:gd name="connsiteY2" fmla="*/ 1354794 h 1354794"/>
              <a:gd name="connsiteX3" fmla="*/ 620191 w 4046047"/>
              <a:gd name="connsiteY3" fmla="*/ 1354794 h 1354794"/>
              <a:gd name="connsiteX4" fmla="*/ 0 w 4046047"/>
              <a:gd name="connsiteY4" fmla="*/ 783283 h 1354794"/>
              <a:gd name="connsiteX0" fmla="*/ 4046047 w 4137487"/>
              <a:gd name="connsiteY0" fmla="*/ 530971 h 1354794"/>
              <a:gd name="connsiteX1" fmla="*/ 4046047 w 4137487"/>
              <a:gd name="connsiteY1" fmla="*/ 1354794 h 1354794"/>
              <a:gd name="connsiteX2" fmla="*/ 620191 w 4137487"/>
              <a:gd name="connsiteY2" fmla="*/ 1354794 h 1354794"/>
              <a:gd name="connsiteX3" fmla="*/ 0 w 4137487"/>
              <a:gd name="connsiteY3" fmla="*/ 783283 h 1354794"/>
              <a:gd name="connsiteX4" fmla="*/ 0 w 4137487"/>
              <a:gd name="connsiteY4" fmla="*/ 0 h 1354794"/>
              <a:gd name="connsiteX5" fmla="*/ 4137487 w 4137487"/>
              <a:gd name="connsiteY5" fmla="*/ 622411 h 1354794"/>
              <a:gd name="connsiteX0" fmla="*/ 4046047 w 4137487"/>
              <a:gd name="connsiteY0" fmla="*/ 1354794 h 1354794"/>
              <a:gd name="connsiteX1" fmla="*/ 620191 w 4137487"/>
              <a:gd name="connsiteY1" fmla="*/ 1354794 h 1354794"/>
              <a:gd name="connsiteX2" fmla="*/ 0 w 4137487"/>
              <a:gd name="connsiteY2" fmla="*/ 783283 h 1354794"/>
              <a:gd name="connsiteX3" fmla="*/ 0 w 4137487"/>
              <a:gd name="connsiteY3" fmla="*/ 0 h 1354794"/>
              <a:gd name="connsiteX4" fmla="*/ 4137487 w 4137487"/>
              <a:gd name="connsiteY4" fmla="*/ 622411 h 1354794"/>
              <a:gd name="connsiteX0" fmla="*/ 4046047 w 4046047"/>
              <a:gd name="connsiteY0" fmla="*/ 1354794 h 1354794"/>
              <a:gd name="connsiteX1" fmla="*/ 620191 w 4046047"/>
              <a:gd name="connsiteY1" fmla="*/ 1354794 h 1354794"/>
              <a:gd name="connsiteX2" fmla="*/ 0 w 4046047"/>
              <a:gd name="connsiteY2" fmla="*/ 783283 h 1354794"/>
              <a:gd name="connsiteX3" fmla="*/ 0 w 4046047"/>
              <a:gd name="connsiteY3" fmla="*/ 0 h 135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6047" h="1354794">
                <a:moveTo>
                  <a:pt x="4046047" y="1354794"/>
                </a:moveTo>
                <a:lnTo>
                  <a:pt x="620191" y="1354794"/>
                </a:lnTo>
                <a:cubicBezTo>
                  <a:pt x="277669" y="1354794"/>
                  <a:pt x="0" y="1098920"/>
                  <a:pt x="0" y="783283"/>
                </a:cubicBezTo>
                <a:lnTo>
                  <a:pt x="0" y="0"/>
                </a:lnTo>
              </a:path>
            </a:pathLst>
          </a:custGeom>
          <a:noFill/>
          <a:ln w="762000" cap="rnd" cmpd="sng">
            <a:solidFill>
              <a:schemeClr val="accent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529188"/>
                      <a:gd name="connsiteY0" fmla="*/ 588210 h 5854720"/>
                      <a:gd name="connsiteX1" fmla="*/ 588210 w 3529188"/>
                      <a:gd name="connsiteY1" fmla="*/ 0 h 5854720"/>
                      <a:gd name="connsiteX2" fmla="*/ 1223457 w 3529188"/>
                      <a:gd name="connsiteY2" fmla="*/ 0 h 5854720"/>
                      <a:gd name="connsiteX3" fmla="*/ 1788122 w 3529188"/>
                      <a:gd name="connsiteY3" fmla="*/ 0 h 5854720"/>
                      <a:gd name="connsiteX4" fmla="*/ 2329258 w 3529188"/>
                      <a:gd name="connsiteY4" fmla="*/ 0 h 5854720"/>
                      <a:gd name="connsiteX5" fmla="*/ 2940978 w 3529188"/>
                      <a:gd name="connsiteY5" fmla="*/ 0 h 5854720"/>
                      <a:gd name="connsiteX6" fmla="*/ 3529188 w 3529188"/>
                      <a:gd name="connsiteY6" fmla="*/ 588210 h 5854720"/>
                      <a:gd name="connsiteX7" fmla="*/ 3529188 w 3529188"/>
                      <a:gd name="connsiteY7" fmla="*/ 1172998 h 5854720"/>
                      <a:gd name="connsiteX8" fmla="*/ 3529188 w 3529188"/>
                      <a:gd name="connsiteY8" fmla="*/ 1851351 h 5854720"/>
                      <a:gd name="connsiteX9" fmla="*/ 3529188 w 3529188"/>
                      <a:gd name="connsiteY9" fmla="*/ 2295790 h 5854720"/>
                      <a:gd name="connsiteX10" fmla="*/ 3529188 w 3529188"/>
                      <a:gd name="connsiteY10" fmla="*/ 2880577 h 5854720"/>
                      <a:gd name="connsiteX11" fmla="*/ 3529188 w 3529188"/>
                      <a:gd name="connsiteY11" fmla="*/ 3465365 h 5854720"/>
                      <a:gd name="connsiteX12" fmla="*/ 3529188 w 3529188"/>
                      <a:gd name="connsiteY12" fmla="*/ 4003369 h 5854720"/>
                      <a:gd name="connsiteX13" fmla="*/ 3529188 w 3529188"/>
                      <a:gd name="connsiteY13" fmla="*/ 4681723 h 5854720"/>
                      <a:gd name="connsiteX14" fmla="*/ 3529188 w 3529188"/>
                      <a:gd name="connsiteY14" fmla="*/ 5266510 h 5854720"/>
                      <a:gd name="connsiteX15" fmla="*/ 2940978 w 3529188"/>
                      <a:gd name="connsiteY15" fmla="*/ 5854720 h 5854720"/>
                      <a:gd name="connsiteX16" fmla="*/ 2329258 w 3529188"/>
                      <a:gd name="connsiteY16" fmla="*/ 5854720 h 5854720"/>
                      <a:gd name="connsiteX17" fmla="*/ 1741066 w 3529188"/>
                      <a:gd name="connsiteY17" fmla="*/ 5854720 h 5854720"/>
                      <a:gd name="connsiteX18" fmla="*/ 1223457 w 3529188"/>
                      <a:gd name="connsiteY18" fmla="*/ 5854720 h 5854720"/>
                      <a:gd name="connsiteX19" fmla="*/ 588210 w 3529188"/>
                      <a:gd name="connsiteY19" fmla="*/ 5854720 h 5854720"/>
                      <a:gd name="connsiteX20" fmla="*/ 0 w 3529188"/>
                      <a:gd name="connsiteY20" fmla="*/ 5266510 h 5854720"/>
                      <a:gd name="connsiteX21" fmla="*/ 0 w 3529188"/>
                      <a:gd name="connsiteY21" fmla="*/ 4728506 h 5854720"/>
                      <a:gd name="connsiteX22" fmla="*/ 0 w 3529188"/>
                      <a:gd name="connsiteY22" fmla="*/ 4143718 h 5854720"/>
                      <a:gd name="connsiteX23" fmla="*/ 0 w 3529188"/>
                      <a:gd name="connsiteY23" fmla="*/ 3699280 h 5854720"/>
                      <a:gd name="connsiteX24" fmla="*/ 0 w 3529188"/>
                      <a:gd name="connsiteY24" fmla="*/ 3254841 h 5854720"/>
                      <a:gd name="connsiteX25" fmla="*/ 0 w 3529188"/>
                      <a:gd name="connsiteY25" fmla="*/ 2670054 h 5854720"/>
                      <a:gd name="connsiteX26" fmla="*/ 0 w 3529188"/>
                      <a:gd name="connsiteY26" fmla="*/ 2178832 h 5854720"/>
                      <a:gd name="connsiteX27" fmla="*/ 0 w 3529188"/>
                      <a:gd name="connsiteY27" fmla="*/ 1547262 h 5854720"/>
                      <a:gd name="connsiteX28" fmla="*/ 0 w 3529188"/>
                      <a:gd name="connsiteY28" fmla="*/ 588210 h 585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3529188" h="5854720" extrusionOk="0">
                        <a:moveTo>
                          <a:pt x="0" y="588210"/>
                        </a:moveTo>
                        <a:cubicBezTo>
                          <a:pt x="-21018" y="250387"/>
                          <a:pt x="217110" y="17355"/>
                          <a:pt x="588210" y="0"/>
                        </a:cubicBezTo>
                        <a:cubicBezTo>
                          <a:pt x="876112" y="-19041"/>
                          <a:pt x="1081758" y="40565"/>
                          <a:pt x="1223457" y="0"/>
                        </a:cubicBezTo>
                        <a:cubicBezTo>
                          <a:pt x="1365156" y="-40565"/>
                          <a:pt x="1510790" y="32361"/>
                          <a:pt x="1788122" y="0"/>
                        </a:cubicBezTo>
                        <a:cubicBezTo>
                          <a:pt x="2065454" y="-32361"/>
                          <a:pt x="2196286" y="39632"/>
                          <a:pt x="2329258" y="0"/>
                        </a:cubicBezTo>
                        <a:cubicBezTo>
                          <a:pt x="2462230" y="-39632"/>
                          <a:pt x="2683114" y="2257"/>
                          <a:pt x="2940978" y="0"/>
                        </a:cubicBezTo>
                        <a:cubicBezTo>
                          <a:pt x="3297966" y="-66121"/>
                          <a:pt x="3475164" y="255078"/>
                          <a:pt x="3529188" y="588210"/>
                        </a:cubicBezTo>
                        <a:cubicBezTo>
                          <a:pt x="3574272" y="863780"/>
                          <a:pt x="3523626" y="966106"/>
                          <a:pt x="3529188" y="1172998"/>
                        </a:cubicBezTo>
                        <a:cubicBezTo>
                          <a:pt x="3534750" y="1379890"/>
                          <a:pt x="3465933" y="1644977"/>
                          <a:pt x="3529188" y="1851351"/>
                        </a:cubicBezTo>
                        <a:cubicBezTo>
                          <a:pt x="3592443" y="2057725"/>
                          <a:pt x="3511454" y="2169708"/>
                          <a:pt x="3529188" y="2295790"/>
                        </a:cubicBezTo>
                        <a:cubicBezTo>
                          <a:pt x="3546922" y="2421872"/>
                          <a:pt x="3527136" y="2693707"/>
                          <a:pt x="3529188" y="2880577"/>
                        </a:cubicBezTo>
                        <a:cubicBezTo>
                          <a:pt x="3531240" y="3067447"/>
                          <a:pt x="3482987" y="3173559"/>
                          <a:pt x="3529188" y="3465365"/>
                        </a:cubicBezTo>
                        <a:cubicBezTo>
                          <a:pt x="3575389" y="3757171"/>
                          <a:pt x="3528527" y="3785537"/>
                          <a:pt x="3529188" y="4003369"/>
                        </a:cubicBezTo>
                        <a:cubicBezTo>
                          <a:pt x="3529849" y="4221201"/>
                          <a:pt x="3513745" y="4519491"/>
                          <a:pt x="3529188" y="4681723"/>
                        </a:cubicBezTo>
                        <a:cubicBezTo>
                          <a:pt x="3544631" y="4843955"/>
                          <a:pt x="3526290" y="5077457"/>
                          <a:pt x="3529188" y="5266510"/>
                        </a:cubicBezTo>
                        <a:cubicBezTo>
                          <a:pt x="3495511" y="5596899"/>
                          <a:pt x="3239177" y="5836325"/>
                          <a:pt x="2940978" y="5854720"/>
                        </a:cubicBezTo>
                        <a:cubicBezTo>
                          <a:pt x="2728639" y="5898033"/>
                          <a:pt x="2496727" y="5784306"/>
                          <a:pt x="2329258" y="5854720"/>
                        </a:cubicBezTo>
                        <a:cubicBezTo>
                          <a:pt x="2161789" y="5925134"/>
                          <a:pt x="1866325" y="5847030"/>
                          <a:pt x="1741066" y="5854720"/>
                        </a:cubicBezTo>
                        <a:cubicBezTo>
                          <a:pt x="1615807" y="5862410"/>
                          <a:pt x="1395638" y="5831161"/>
                          <a:pt x="1223457" y="5854720"/>
                        </a:cubicBezTo>
                        <a:cubicBezTo>
                          <a:pt x="1051276" y="5878279"/>
                          <a:pt x="874717" y="5821346"/>
                          <a:pt x="588210" y="5854720"/>
                        </a:cubicBezTo>
                        <a:cubicBezTo>
                          <a:pt x="295355" y="5835736"/>
                          <a:pt x="-41219" y="5656806"/>
                          <a:pt x="0" y="5266510"/>
                        </a:cubicBezTo>
                        <a:cubicBezTo>
                          <a:pt x="-62082" y="5061492"/>
                          <a:pt x="63114" y="4919165"/>
                          <a:pt x="0" y="4728506"/>
                        </a:cubicBezTo>
                        <a:cubicBezTo>
                          <a:pt x="-63114" y="4537847"/>
                          <a:pt x="67598" y="4416595"/>
                          <a:pt x="0" y="4143718"/>
                        </a:cubicBezTo>
                        <a:cubicBezTo>
                          <a:pt x="-67598" y="3870841"/>
                          <a:pt x="47971" y="3804176"/>
                          <a:pt x="0" y="3699280"/>
                        </a:cubicBezTo>
                        <a:cubicBezTo>
                          <a:pt x="-47971" y="3594384"/>
                          <a:pt x="18838" y="3384689"/>
                          <a:pt x="0" y="3254841"/>
                        </a:cubicBezTo>
                        <a:cubicBezTo>
                          <a:pt x="-18838" y="3124993"/>
                          <a:pt x="36295" y="2896233"/>
                          <a:pt x="0" y="2670054"/>
                        </a:cubicBezTo>
                        <a:cubicBezTo>
                          <a:pt x="-36295" y="2443875"/>
                          <a:pt x="12293" y="2283397"/>
                          <a:pt x="0" y="2178832"/>
                        </a:cubicBezTo>
                        <a:cubicBezTo>
                          <a:pt x="-12293" y="2074267"/>
                          <a:pt x="42881" y="1673819"/>
                          <a:pt x="0" y="1547262"/>
                        </a:cubicBezTo>
                        <a:cubicBezTo>
                          <a:pt x="-42881" y="1420705"/>
                          <a:pt x="2387" y="914777"/>
                          <a:pt x="0" y="58821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59EEBCDC-BA3F-5868-75D6-7EB2B87115C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59986"/>
          <a:stretch>
            <a:fillRect/>
          </a:stretch>
        </p:blipFill>
        <p:spPr>
          <a:xfrm>
            <a:off x="0" y="1420643"/>
            <a:ext cx="1014082" cy="1648983"/>
          </a:xfrm>
          <a:custGeom>
            <a:avLst/>
            <a:gdLst>
              <a:gd name="connsiteX0" fmla="*/ 0 w 1014082"/>
              <a:gd name="connsiteY0" fmla="*/ 0 h 1648983"/>
              <a:gd name="connsiteX1" fmla="*/ 1014082 w 1014082"/>
              <a:gd name="connsiteY1" fmla="*/ 0 h 1648983"/>
              <a:gd name="connsiteX2" fmla="*/ 1014082 w 1014082"/>
              <a:gd name="connsiteY2" fmla="*/ 1648983 h 1648983"/>
              <a:gd name="connsiteX3" fmla="*/ 0 w 1014082"/>
              <a:gd name="connsiteY3" fmla="*/ 1648983 h 164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4082" h="1648983">
                <a:moveTo>
                  <a:pt x="0" y="0"/>
                </a:moveTo>
                <a:lnTo>
                  <a:pt x="1014082" y="0"/>
                </a:lnTo>
                <a:lnTo>
                  <a:pt x="1014082" y="1648983"/>
                </a:lnTo>
                <a:lnTo>
                  <a:pt x="0" y="1648983"/>
                </a:lnTo>
                <a:close/>
              </a:path>
            </a:pathLst>
          </a:cu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660BA33-D95F-4C82-419E-ADBE0C891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noFill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45" name="Picture Placeholder 42">
            <a:extLst>
              <a:ext uri="{FF2B5EF4-FFF2-40B4-BE49-F238E27FC236}">
                <a16:creationId xmlns:a16="http://schemas.microsoft.com/office/drawing/2014/main" id="{085DE0BA-CA08-ED26-0A53-02D6FB6197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0203" y="2337393"/>
            <a:ext cx="1389888" cy="13898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6" name="Picture Placeholder 42">
            <a:extLst>
              <a:ext uri="{FF2B5EF4-FFF2-40B4-BE49-F238E27FC236}">
                <a16:creationId xmlns:a16="http://schemas.microsoft.com/office/drawing/2014/main" id="{70F05177-1747-10FB-B022-0A36F8F919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69928" y="2339375"/>
            <a:ext cx="1389888" cy="138988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50" name="Text Placeholder 47">
            <a:extLst>
              <a:ext uri="{FF2B5EF4-FFF2-40B4-BE49-F238E27FC236}">
                <a16:creationId xmlns:a16="http://schemas.microsoft.com/office/drawing/2014/main" id="{485E5AFC-758F-34A6-2FEC-6042921AB7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26514" y="5064875"/>
            <a:ext cx="2788920" cy="365760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1" name="Text Placeholder 47">
            <a:extLst>
              <a:ext uri="{FF2B5EF4-FFF2-40B4-BE49-F238E27FC236}">
                <a16:creationId xmlns:a16="http://schemas.microsoft.com/office/drawing/2014/main" id="{298713CC-F6D5-ED75-901B-4121FEC8436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71823" y="5032014"/>
            <a:ext cx="2788920" cy="3657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7" name="Text Placeholder 47">
            <a:extLst>
              <a:ext uri="{FF2B5EF4-FFF2-40B4-BE49-F238E27FC236}">
                <a16:creationId xmlns:a16="http://schemas.microsoft.com/office/drawing/2014/main" id="{FD30C172-4265-C1CA-4368-B347D34C9F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26515" y="2795265"/>
            <a:ext cx="2788920" cy="365760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8" name="Text Placeholder 47">
            <a:extLst>
              <a:ext uri="{FF2B5EF4-FFF2-40B4-BE49-F238E27FC236}">
                <a16:creationId xmlns:a16="http://schemas.microsoft.com/office/drawing/2014/main" id="{E6400DD4-A698-8FC3-4A8E-02EA10BB4B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71823" y="2794678"/>
            <a:ext cx="2788920" cy="3657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9" name="Text Placeholder 47">
            <a:extLst>
              <a:ext uri="{FF2B5EF4-FFF2-40B4-BE49-F238E27FC236}">
                <a16:creationId xmlns:a16="http://schemas.microsoft.com/office/drawing/2014/main" id="{630E151D-3E22-BE90-7A51-5ED7C9AD7C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98143" y="3085049"/>
            <a:ext cx="2816352" cy="310896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4" name="Text Placeholder 47">
            <a:extLst>
              <a:ext uri="{FF2B5EF4-FFF2-40B4-BE49-F238E27FC236}">
                <a16:creationId xmlns:a16="http://schemas.microsoft.com/office/drawing/2014/main" id="{6A448965-125C-6EED-07B0-E98A656BBF3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80067" y="3086146"/>
            <a:ext cx="2816352" cy="31089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2" name="Picture Placeholder 42">
            <a:extLst>
              <a:ext uri="{FF2B5EF4-FFF2-40B4-BE49-F238E27FC236}">
                <a16:creationId xmlns:a16="http://schemas.microsoft.com/office/drawing/2014/main" id="{9BD10ABF-0CBA-9D6F-30D9-4C5B717D2F6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332186" y="4662092"/>
            <a:ext cx="1389888" cy="13898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73" name="Picture Placeholder 42">
            <a:extLst>
              <a:ext uri="{FF2B5EF4-FFF2-40B4-BE49-F238E27FC236}">
                <a16:creationId xmlns:a16="http://schemas.microsoft.com/office/drawing/2014/main" id="{BA07108E-6273-D8A7-4270-9E51F53721B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469928" y="4662092"/>
            <a:ext cx="1389888" cy="138988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56" name="Text Placeholder 47">
            <a:extLst>
              <a:ext uri="{FF2B5EF4-FFF2-40B4-BE49-F238E27FC236}">
                <a16:creationId xmlns:a16="http://schemas.microsoft.com/office/drawing/2014/main" id="{6E2529DA-6F13-4B74-5C48-2FDB0911FFF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284732" y="5337865"/>
            <a:ext cx="2816352" cy="31089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4" name="Text Placeholder 47">
            <a:extLst>
              <a:ext uri="{FF2B5EF4-FFF2-40B4-BE49-F238E27FC236}">
                <a16:creationId xmlns:a16="http://schemas.microsoft.com/office/drawing/2014/main" id="{DDB95F67-F2A0-C836-D292-8E7A6E4B1CC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07814" y="5335932"/>
            <a:ext cx="2816352" cy="310896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C414FD-C705-79D9-78A9-63DB36DC2A3B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DD574B-2DC0-07BF-5573-0917979F78E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780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-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5B61940-E61B-59FA-753F-E3122D288C5B}"/>
              </a:ext>
            </a:extLst>
          </p:cNvPr>
          <p:cNvSpPr/>
          <p:nvPr userDrawn="1"/>
        </p:nvSpPr>
        <p:spPr>
          <a:xfrm>
            <a:off x="1314365" y="1922787"/>
            <a:ext cx="1591489" cy="15914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48AA701-7A67-C49D-4314-407AF753DDE7}"/>
              </a:ext>
            </a:extLst>
          </p:cNvPr>
          <p:cNvSpPr/>
          <p:nvPr userDrawn="1"/>
        </p:nvSpPr>
        <p:spPr>
          <a:xfrm>
            <a:off x="3895640" y="1922787"/>
            <a:ext cx="1591489" cy="159148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CC8E6E4-F551-385C-FB82-E0DC1F41683A}"/>
              </a:ext>
            </a:extLst>
          </p:cNvPr>
          <p:cNvSpPr/>
          <p:nvPr userDrawn="1"/>
        </p:nvSpPr>
        <p:spPr>
          <a:xfrm>
            <a:off x="6476915" y="1922787"/>
            <a:ext cx="1591489" cy="15914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29C42C5-603C-FCCB-D730-0AD61CFA4CC2}"/>
              </a:ext>
            </a:extLst>
          </p:cNvPr>
          <p:cNvSpPr/>
          <p:nvPr userDrawn="1"/>
        </p:nvSpPr>
        <p:spPr>
          <a:xfrm>
            <a:off x="9058190" y="1922787"/>
            <a:ext cx="1591489" cy="159148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6608174-ED17-1D4B-48DF-EA532646C797}"/>
              </a:ext>
            </a:extLst>
          </p:cNvPr>
          <p:cNvSpPr/>
          <p:nvPr userDrawn="1"/>
        </p:nvSpPr>
        <p:spPr>
          <a:xfrm>
            <a:off x="732271" y="723899"/>
            <a:ext cx="10727977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41AE0A6-2671-E79C-548D-3AA4D5D9CB11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2152D0E-B03D-CC17-D0CC-650AE3953FCF}"/>
              </a:ext>
            </a:extLst>
          </p:cNvPr>
          <p:cNvCxnSpPr>
            <a:cxnSpLocks/>
          </p:cNvCxnSpPr>
          <p:nvPr userDrawn="1"/>
        </p:nvCxnSpPr>
        <p:spPr>
          <a:xfrm>
            <a:off x="1655064" y="722376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Graphic 82">
            <a:extLst>
              <a:ext uri="{FF2B5EF4-FFF2-40B4-BE49-F238E27FC236}">
                <a16:creationId xmlns:a16="http://schemas.microsoft.com/office/drawing/2014/main" id="{65438DF6-6622-6EE4-F01A-D199CAE96D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498771">
            <a:off x="868523" y="778989"/>
            <a:ext cx="660389" cy="660389"/>
          </a:xfrm>
          <a:prstGeom prst="rect">
            <a:avLst/>
          </a:prstGeom>
        </p:spPr>
      </p:pic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9712EE3B-E131-C405-FCA7-8263094DF01B}"/>
              </a:ext>
            </a:extLst>
          </p:cNvPr>
          <p:cNvCxnSpPr>
            <a:cxnSpLocks/>
          </p:cNvCxnSpPr>
          <p:nvPr userDrawn="1"/>
        </p:nvCxnSpPr>
        <p:spPr>
          <a:xfrm>
            <a:off x="2593735" y="718779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660BA33-D95F-4C82-419E-ADBE0C891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noFill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45" name="Picture Placeholder 42">
            <a:extLst>
              <a:ext uri="{FF2B5EF4-FFF2-40B4-BE49-F238E27FC236}">
                <a16:creationId xmlns:a16="http://schemas.microsoft.com/office/drawing/2014/main" id="{085DE0BA-CA08-ED26-0A53-02D6FB619788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524893" y="2133315"/>
            <a:ext cx="1170432" cy="11704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6" name="Picture Placeholder 42">
            <a:extLst>
              <a:ext uri="{FF2B5EF4-FFF2-40B4-BE49-F238E27FC236}">
                <a16:creationId xmlns:a16="http://schemas.microsoft.com/office/drawing/2014/main" id="{70F05177-1747-10FB-B022-0A36F8F91931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4106168" y="2133315"/>
            <a:ext cx="1170432" cy="11704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50" name="Text Placeholder 47">
            <a:extLst>
              <a:ext uri="{FF2B5EF4-FFF2-40B4-BE49-F238E27FC236}">
                <a16:creationId xmlns:a16="http://schemas.microsoft.com/office/drawing/2014/main" id="{485E5AFC-758F-34A6-2FEC-6042921AB7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53328" y="3575304"/>
            <a:ext cx="2441448" cy="36576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1" name="Text Placeholder 47">
            <a:extLst>
              <a:ext uri="{FF2B5EF4-FFF2-40B4-BE49-F238E27FC236}">
                <a16:creationId xmlns:a16="http://schemas.microsoft.com/office/drawing/2014/main" id="{298713CC-F6D5-ED75-901B-4121FEC8436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31936" y="3575304"/>
            <a:ext cx="2441448" cy="36576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7" name="Text Placeholder 47">
            <a:extLst>
              <a:ext uri="{FF2B5EF4-FFF2-40B4-BE49-F238E27FC236}">
                <a16:creationId xmlns:a16="http://schemas.microsoft.com/office/drawing/2014/main" id="{FD30C172-4265-C1CA-4368-B347D34C9F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6968" y="3575304"/>
            <a:ext cx="2441448" cy="36576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8" name="Text Placeholder 47">
            <a:extLst>
              <a:ext uri="{FF2B5EF4-FFF2-40B4-BE49-F238E27FC236}">
                <a16:creationId xmlns:a16="http://schemas.microsoft.com/office/drawing/2014/main" id="{E6400DD4-A698-8FC3-4A8E-02EA10BB4B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74720" y="3575304"/>
            <a:ext cx="2441448" cy="36576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9" name="Text Placeholder 47">
            <a:extLst>
              <a:ext uri="{FF2B5EF4-FFF2-40B4-BE49-F238E27FC236}">
                <a16:creationId xmlns:a16="http://schemas.microsoft.com/office/drawing/2014/main" id="{630E151D-3E22-BE90-7A51-5ED7C9AD7C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86968" y="3867912"/>
            <a:ext cx="2441448" cy="31089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4" name="Text Placeholder 47">
            <a:extLst>
              <a:ext uri="{FF2B5EF4-FFF2-40B4-BE49-F238E27FC236}">
                <a16:creationId xmlns:a16="http://schemas.microsoft.com/office/drawing/2014/main" id="{6A448965-125C-6EED-07B0-E98A656BBF3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474720" y="3867912"/>
            <a:ext cx="2441448" cy="31089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2" name="Picture Placeholder 42">
            <a:extLst>
              <a:ext uri="{FF2B5EF4-FFF2-40B4-BE49-F238E27FC236}">
                <a16:creationId xmlns:a16="http://schemas.microsoft.com/office/drawing/2014/main" id="{9BD10ABF-0CBA-9D6F-30D9-4C5B717D2F65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687443" y="2133315"/>
            <a:ext cx="1170432" cy="11704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73" name="Picture Placeholder 42">
            <a:extLst>
              <a:ext uri="{FF2B5EF4-FFF2-40B4-BE49-F238E27FC236}">
                <a16:creationId xmlns:a16="http://schemas.microsoft.com/office/drawing/2014/main" id="{BA07108E-6273-D8A7-4270-9E51F53721B6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9268718" y="2133315"/>
            <a:ext cx="1170432" cy="117043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56" name="Text Placeholder 47">
            <a:extLst>
              <a:ext uri="{FF2B5EF4-FFF2-40B4-BE49-F238E27FC236}">
                <a16:creationId xmlns:a16="http://schemas.microsoft.com/office/drawing/2014/main" id="{6E2529DA-6F13-4B74-5C48-2FDB0911FFF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31936" y="3867912"/>
            <a:ext cx="2441448" cy="31089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4" name="Text Placeholder 47">
            <a:extLst>
              <a:ext uri="{FF2B5EF4-FFF2-40B4-BE49-F238E27FC236}">
                <a16:creationId xmlns:a16="http://schemas.microsoft.com/office/drawing/2014/main" id="{DDB95F67-F2A0-C836-D292-8E7A6E4B1CC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53328" y="3867912"/>
            <a:ext cx="2441448" cy="31089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5" name="Title 74">
            <a:extLst>
              <a:ext uri="{FF2B5EF4-FFF2-40B4-BE49-F238E27FC236}">
                <a16:creationId xmlns:a16="http://schemas.microsoft.com/office/drawing/2014/main" id="{45C7CFA5-6EFF-944C-B5AF-967956876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CCCB2D5-E906-485E-2E26-F407AF7990EE}"/>
              </a:ext>
            </a:extLst>
          </p:cNvPr>
          <p:cNvSpPr/>
          <p:nvPr userDrawn="1"/>
        </p:nvSpPr>
        <p:spPr>
          <a:xfrm>
            <a:off x="1314365" y="4348233"/>
            <a:ext cx="1591489" cy="159148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08273C2-3AD4-6120-E47A-26DB07BBD95D}"/>
              </a:ext>
            </a:extLst>
          </p:cNvPr>
          <p:cNvSpPr/>
          <p:nvPr userDrawn="1"/>
        </p:nvSpPr>
        <p:spPr>
          <a:xfrm>
            <a:off x="3895640" y="4348233"/>
            <a:ext cx="1591489" cy="15914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2F43D3C-5856-8C0F-0F96-72BD06ABE36F}"/>
              </a:ext>
            </a:extLst>
          </p:cNvPr>
          <p:cNvSpPr/>
          <p:nvPr userDrawn="1"/>
        </p:nvSpPr>
        <p:spPr>
          <a:xfrm>
            <a:off x="6476915" y="4348233"/>
            <a:ext cx="1591489" cy="159148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185EECC-2E1F-A706-B285-3F50DE4E325D}"/>
              </a:ext>
            </a:extLst>
          </p:cNvPr>
          <p:cNvSpPr/>
          <p:nvPr userDrawn="1"/>
        </p:nvSpPr>
        <p:spPr>
          <a:xfrm>
            <a:off x="9058190" y="4348233"/>
            <a:ext cx="1591489" cy="15914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Picture Placeholder 42">
            <a:extLst>
              <a:ext uri="{FF2B5EF4-FFF2-40B4-BE49-F238E27FC236}">
                <a16:creationId xmlns:a16="http://schemas.microsoft.com/office/drawing/2014/main" id="{68BB68C2-C6BF-C6F9-8006-0D20E4119CDC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524893" y="4558761"/>
            <a:ext cx="1170432" cy="117043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32" name="Picture Placeholder 42">
            <a:extLst>
              <a:ext uri="{FF2B5EF4-FFF2-40B4-BE49-F238E27FC236}">
                <a16:creationId xmlns:a16="http://schemas.microsoft.com/office/drawing/2014/main" id="{7ED2CB41-D537-2DB4-7393-38B54A68A24F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4106168" y="4558761"/>
            <a:ext cx="1170432" cy="11704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33" name="Text Placeholder 47">
            <a:extLst>
              <a:ext uri="{FF2B5EF4-FFF2-40B4-BE49-F238E27FC236}">
                <a16:creationId xmlns:a16="http://schemas.microsoft.com/office/drawing/2014/main" id="{BBFB738A-B417-1ECD-CD63-3482F41BC56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053328" y="6000750"/>
            <a:ext cx="2441448" cy="36576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4" name="Text Placeholder 47">
            <a:extLst>
              <a:ext uri="{FF2B5EF4-FFF2-40B4-BE49-F238E27FC236}">
                <a16:creationId xmlns:a16="http://schemas.microsoft.com/office/drawing/2014/main" id="{2D5357B5-C3E2-7F93-1D38-5A371EEEF56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631936" y="6000750"/>
            <a:ext cx="2441448" cy="36576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5" name="Text Placeholder 47">
            <a:extLst>
              <a:ext uri="{FF2B5EF4-FFF2-40B4-BE49-F238E27FC236}">
                <a16:creationId xmlns:a16="http://schemas.microsoft.com/office/drawing/2014/main" id="{F3A2EC5D-9943-7E84-56FB-B58A67C0550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86968" y="6000750"/>
            <a:ext cx="2441448" cy="36576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6" name="Text Placeholder 47">
            <a:extLst>
              <a:ext uri="{FF2B5EF4-FFF2-40B4-BE49-F238E27FC236}">
                <a16:creationId xmlns:a16="http://schemas.microsoft.com/office/drawing/2014/main" id="{DE78D7B0-18B2-66C2-EA4E-90629F60BFA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474720" y="6000750"/>
            <a:ext cx="2441448" cy="36576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7" name="Text Placeholder 47">
            <a:extLst>
              <a:ext uri="{FF2B5EF4-FFF2-40B4-BE49-F238E27FC236}">
                <a16:creationId xmlns:a16="http://schemas.microsoft.com/office/drawing/2014/main" id="{A171817E-40B4-8D03-2F00-07A0200ABC8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86968" y="6293358"/>
            <a:ext cx="2441448" cy="31089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8" name="Text Placeholder 47">
            <a:extLst>
              <a:ext uri="{FF2B5EF4-FFF2-40B4-BE49-F238E27FC236}">
                <a16:creationId xmlns:a16="http://schemas.microsoft.com/office/drawing/2014/main" id="{7CB4D57A-D57F-A9A7-E242-62A0EFB9034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474720" y="6293358"/>
            <a:ext cx="2441448" cy="31089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9" name="Picture Placeholder 42">
            <a:extLst>
              <a:ext uri="{FF2B5EF4-FFF2-40B4-BE49-F238E27FC236}">
                <a16:creationId xmlns:a16="http://schemas.microsoft.com/office/drawing/2014/main" id="{CABD2581-C1DD-BCD8-B303-D442E2826A57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6687443" y="4558761"/>
            <a:ext cx="1170432" cy="11704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0" name="Picture Placeholder 42">
            <a:extLst>
              <a:ext uri="{FF2B5EF4-FFF2-40B4-BE49-F238E27FC236}">
                <a16:creationId xmlns:a16="http://schemas.microsoft.com/office/drawing/2014/main" id="{69C46305-033A-D1D0-006B-CA534D171213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9268718" y="4558761"/>
            <a:ext cx="1170432" cy="11704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1" name="Text Placeholder 47">
            <a:extLst>
              <a:ext uri="{FF2B5EF4-FFF2-40B4-BE49-F238E27FC236}">
                <a16:creationId xmlns:a16="http://schemas.microsoft.com/office/drawing/2014/main" id="{8A2F0738-422D-8670-FFDD-4DD9CC8579D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631936" y="6293358"/>
            <a:ext cx="2441448" cy="31089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2" name="Text Placeholder 47">
            <a:extLst>
              <a:ext uri="{FF2B5EF4-FFF2-40B4-BE49-F238E27FC236}">
                <a16:creationId xmlns:a16="http://schemas.microsoft.com/office/drawing/2014/main" id="{83236D35-4927-EB6F-1700-660A0790337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053328" y="6293358"/>
            <a:ext cx="2441448" cy="31089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F9D1D0-8763-3145-447C-B59E4A8FC6EC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81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E197C-8454-08AA-A652-357480D98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30FAC-6DFA-F32C-E62D-5C32C06A02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2271" y="62344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7B62FF-DCC3-B0E5-E9C3-736A708235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51903" y="809244"/>
            <a:ext cx="941832" cy="621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>
                <a:solidFill>
                  <a:schemeClr val="bg2"/>
                </a:solidFill>
              </a:defRPr>
            </a:lvl1pPr>
          </a:lstStyle>
          <a:p>
            <a:fld id="{CC43B8D3-9A08-F84C-9DD4-44948BA52D4B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EEFFBFB-5A27-2D81-3931-C98447651EF4}"/>
              </a:ext>
            </a:extLst>
          </p:cNvPr>
          <p:cNvSpPr/>
          <p:nvPr userDrawn="1"/>
        </p:nvSpPr>
        <p:spPr>
          <a:xfrm>
            <a:off x="732271" y="723899"/>
            <a:ext cx="10727977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495E283-E2C6-EE8C-5FC9-96FD9B2DC537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BEB7FA7-6E9C-81BB-8E55-A22BFF734E24}"/>
              </a:ext>
            </a:extLst>
          </p:cNvPr>
          <p:cNvCxnSpPr>
            <a:cxnSpLocks/>
          </p:cNvCxnSpPr>
          <p:nvPr userDrawn="1"/>
        </p:nvCxnSpPr>
        <p:spPr>
          <a:xfrm>
            <a:off x="1655064" y="722376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Graphic 28">
            <a:extLst>
              <a:ext uri="{FF2B5EF4-FFF2-40B4-BE49-F238E27FC236}">
                <a16:creationId xmlns:a16="http://schemas.microsoft.com/office/drawing/2014/main" id="{77E78B78-C9C0-6811-5C24-BA7F4E612036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13498771">
            <a:off x="868523" y="778989"/>
            <a:ext cx="660389" cy="660389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F9C8F7F-2A36-A3D8-7C9C-CFDFFF47B82A}"/>
              </a:ext>
            </a:extLst>
          </p:cNvPr>
          <p:cNvCxnSpPr>
            <a:cxnSpLocks/>
          </p:cNvCxnSpPr>
          <p:nvPr userDrawn="1"/>
        </p:nvCxnSpPr>
        <p:spPr>
          <a:xfrm>
            <a:off x="2593735" y="718779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59602F-1B68-185F-6DA7-FDDA1F06A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7480" y="731520"/>
            <a:ext cx="8762246" cy="777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4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1" r:id="rId4"/>
    <p:sldLayoutId id="2147483658" r:id="rId5"/>
    <p:sldLayoutId id="2147483663" r:id="rId6"/>
    <p:sldLayoutId id="2147483664" r:id="rId7"/>
    <p:sldLayoutId id="2147483659" r:id="rId8"/>
    <p:sldLayoutId id="2147483660" r:id="rId9"/>
    <p:sldLayoutId id="2147483661" r:id="rId10"/>
    <p:sldLayoutId id="2147483652" r:id="rId11"/>
    <p:sldLayoutId id="2147483667" r:id="rId12"/>
    <p:sldLayoutId id="2147483653" r:id="rId13"/>
    <p:sldLayoutId id="2147483668" r:id="rId14"/>
    <p:sldLayoutId id="2147483665" r:id="rId15"/>
    <p:sldLayoutId id="2147483666" r:id="rId16"/>
    <p:sldLayoutId id="2147483654" r:id="rId17"/>
    <p:sldLayoutId id="2147483655" r:id="rId18"/>
    <p:sldLayoutId id="2147483656" r:id="rId19"/>
    <p:sldLayoutId id="2147483657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66928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28762-BFD9-B53C-F438-D440DBFDD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074" y="2487168"/>
            <a:ext cx="6528816" cy="1883664"/>
          </a:xfrm>
        </p:spPr>
        <p:txBody>
          <a:bodyPr/>
          <a:lstStyle/>
          <a:p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Quoi faire ?</a:t>
            </a:r>
            <a:b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b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Pour qui 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7451B7-2A25-8813-BC77-07DE3529F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2753" y="1434353"/>
            <a:ext cx="9117105" cy="92479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Embolie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pulmonaire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– Etiologies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A02970-8226-7854-F8F9-6F89A7D9F08E}"/>
              </a:ext>
            </a:extLst>
          </p:cNvPr>
          <p:cNvSpPr/>
          <p:nvPr/>
        </p:nvSpPr>
        <p:spPr>
          <a:xfrm>
            <a:off x="1192306" y="2223247"/>
            <a:ext cx="1333230" cy="1299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CardioMayotte">
            <a:extLst>
              <a:ext uri="{FF2B5EF4-FFF2-40B4-BE49-F238E27FC236}">
                <a16:creationId xmlns:a16="http://schemas.microsoft.com/office/drawing/2014/main" id="{D3CC9516-89C3-B4A9-13F8-B1262AB32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62" y="2487168"/>
            <a:ext cx="2239768" cy="149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0981659-41F6-EBAD-88E7-AAC1FC41BE3A}"/>
              </a:ext>
            </a:extLst>
          </p:cNvPr>
          <p:cNvSpPr txBox="1"/>
          <p:nvPr/>
        </p:nvSpPr>
        <p:spPr>
          <a:xfrm>
            <a:off x="556862" y="4948518"/>
            <a:ext cx="5341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Mardi 13 juin 2023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A49A9F7-140A-81B8-19C5-7C7379181620}"/>
              </a:ext>
            </a:extLst>
          </p:cNvPr>
          <p:cNvSpPr txBox="1"/>
          <p:nvPr/>
        </p:nvSpPr>
        <p:spPr>
          <a:xfrm>
            <a:off x="556862" y="5678604"/>
            <a:ext cx="7314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Dr Anne-Cécile Gauchy – ac.gauchy@chmayotte.fr </a:t>
            </a:r>
          </a:p>
        </p:txBody>
      </p:sp>
    </p:spTree>
    <p:extLst>
      <p:ext uri="{BB962C8B-B14F-4D97-AF65-F5344CB8AC3E}">
        <p14:creationId xmlns:p14="http://schemas.microsoft.com/office/powerpoint/2010/main" val="2827593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A8BD3563-74C4-0E4D-FE4C-A2AA33C32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Quand</a:t>
            </a:r>
            <a:r>
              <a:rPr lang="en-US" sz="2400" dirty="0"/>
              <a:t> et comment faire le </a:t>
            </a:r>
            <a:r>
              <a:rPr lang="en-US" sz="2400" dirty="0" err="1"/>
              <a:t>bilan</a:t>
            </a:r>
            <a:r>
              <a:rPr lang="en-US" sz="2400" dirty="0"/>
              <a:t> </a:t>
            </a:r>
            <a:r>
              <a:rPr lang="en-US" sz="2400" dirty="0" err="1"/>
              <a:t>étiologique</a:t>
            </a:r>
            <a:r>
              <a:rPr lang="en-US" sz="2400" dirty="0"/>
              <a:t> ?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C914057-CF12-017E-B2D8-B25B6E3229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2EF1DE-337F-5192-8762-CB5AF953805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0012000-BBB8-CA45-3C89-96C30E5347A2}"/>
              </a:ext>
            </a:extLst>
          </p:cNvPr>
          <p:cNvSpPr txBox="1"/>
          <p:nvPr/>
        </p:nvSpPr>
        <p:spPr>
          <a:xfrm>
            <a:off x="772998" y="1866507"/>
            <a:ext cx="106949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est recommandé de déterminer le </a:t>
            </a: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caractère provoqué ou non d’une MTEV 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dans l’appréciation du risque de récidive (grade 1+)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MTEV non provoquée 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 survient </a:t>
            </a:r>
            <a:r>
              <a:rPr lang="fr-FR" sz="24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absence de facteur majeur transitoire et de facteur majeur persistant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cf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tableau diapositive suivante)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Chez les patients présentant un </a:t>
            </a: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épisode de MTEV provoqué par un facteur transitoire majeur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2400" b="1" u="sng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est recommandé ne pas faire de recherche systématique de cancer 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(grade 1-)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9748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A8BD3563-74C4-0E4D-FE4C-A2AA33C32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Quand</a:t>
            </a:r>
            <a:r>
              <a:rPr lang="en-US" sz="2400" dirty="0"/>
              <a:t> et comment faire le </a:t>
            </a:r>
            <a:r>
              <a:rPr lang="en-US" sz="2400" dirty="0" err="1"/>
              <a:t>bilan</a:t>
            </a:r>
            <a:r>
              <a:rPr lang="en-US" sz="2400" dirty="0"/>
              <a:t> </a:t>
            </a:r>
            <a:r>
              <a:rPr lang="en-US" sz="2400" dirty="0" err="1"/>
              <a:t>étiologique</a:t>
            </a:r>
            <a:r>
              <a:rPr lang="en-US" sz="2400" dirty="0"/>
              <a:t> ?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C914057-CF12-017E-B2D8-B25B6E3229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2EF1DE-337F-5192-8762-CB5AF953805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D79A086-373E-9980-5BFA-9A9634238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583" y="1574225"/>
            <a:ext cx="10770409" cy="421282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3580DE5-161A-FAB2-DF45-7CAB1B56FF10}"/>
              </a:ext>
            </a:extLst>
          </p:cNvPr>
          <p:cNvSpPr txBox="1"/>
          <p:nvPr/>
        </p:nvSpPr>
        <p:spPr>
          <a:xfrm>
            <a:off x="697583" y="5787052"/>
            <a:ext cx="10796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FDR majeur 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=&gt; impact majeur sur la décision de stopper ou prolonger le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ttt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anticoagulant</a:t>
            </a:r>
          </a:p>
          <a:p>
            <a:pPr algn="just"/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FDR mineur 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=&gt; impact mineur ou non démontré sur la décision de stopper ou prolonger le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ttt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anticoagulant</a:t>
            </a:r>
          </a:p>
        </p:txBody>
      </p:sp>
    </p:spTree>
    <p:extLst>
      <p:ext uri="{BB962C8B-B14F-4D97-AF65-F5344CB8AC3E}">
        <p14:creationId xmlns:p14="http://schemas.microsoft.com/office/powerpoint/2010/main" val="108333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A8BD3563-74C4-0E4D-FE4C-A2AA33C32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Quand</a:t>
            </a:r>
            <a:r>
              <a:rPr lang="en-US" sz="2400" dirty="0"/>
              <a:t> et comment </a:t>
            </a:r>
            <a:r>
              <a:rPr lang="en-US" sz="2400" dirty="0" err="1"/>
              <a:t>rechercher</a:t>
            </a:r>
            <a:r>
              <a:rPr lang="en-US" sz="2400" dirty="0"/>
              <a:t> un cancer?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C914057-CF12-017E-B2D8-B25B6E3229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2EF1DE-337F-5192-8762-CB5AF953805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BB7BF8B-CB39-C5DC-41F5-F3BF16AFA2C4}"/>
              </a:ext>
            </a:extLst>
          </p:cNvPr>
          <p:cNvSpPr txBox="1"/>
          <p:nvPr/>
        </p:nvSpPr>
        <p:spPr>
          <a:xfrm>
            <a:off x="742950" y="1574226"/>
            <a:ext cx="1072504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u="sng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cas de 1</a:t>
            </a:r>
            <a:r>
              <a:rPr lang="fr-FR" sz="2000" b="1" u="sng" baseline="30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fr-FR" sz="2000" b="1" u="sng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épisode de MTEV non provoqué </a:t>
            </a:r>
            <a:r>
              <a:rPr lang="fr-FR" sz="2000" b="1" u="sng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(grade 1+) : </a:t>
            </a:r>
            <a:r>
              <a:rPr lang="fr-FR" sz="2000" b="1" u="sng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Examen clinique +++ 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(ATCD néoplasiques personnels et familiaux, amaigrissement, anorexie, fièvre inexpliquée, syndrome tumoral palpable)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Hémogramme, calcémie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fr-FR" sz="20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Mise à jour systématique des dépistages recommandés dans la population générale 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 algn="just">
              <a:buFont typeface="Wingdings" panose="05000000000000000000" pitchFamily="2" charset="2"/>
              <a:buChar char="v"/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Femme : frottis cervico-vaginal, mammographie (&gt; 50 ans)</a:t>
            </a:r>
          </a:p>
          <a:p>
            <a:pPr marL="1200150" lvl="2" indent="-285750" algn="just">
              <a:buFont typeface="Wingdings" panose="05000000000000000000" pitchFamily="2" charset="2"/>
              <a:buChar char="v"/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Homme : dosage PSA (&gt; 50 ans)</a:t>
            </a:r>
          </a:p>
          <a:p>
            <a:pPr marL="1200150" lvl="2" indent="-285750" algn="just">
              <a:buFont typeface="Wingdings" panose="05000000000000000000" pitchFamily="2" charset="2"/>
              <a:buChar char="v"/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2 : dépistage CCR (&gt; 50 ans)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Autres explorations 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(notamment TDM TAP) </a:t>
            </a:r>
            <a:r>
              <a:rPr lang="fr-FR" sz="2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guidées uniquement par l’anamnèse, l’examen physique complet et les 1ers examens complémentaires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fr-FR" sz="2000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fr-FR" sz="2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 hémogramme normal : 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 d’indication à réalisée un bilan mutationnel à la recherche d’un syndrome myéloprolifératif chronique SAUF si site atypique (splanchnique, MS, cérébrale)</a:t>
            </a:r>
            <a:endParaRPr lang="fr-FR" sz="2000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813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A8BD3563-74C4-0E4D-FE4C-A2AA33C32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Quand</a:t>
            </a:r>
            <a:r>
              <a:rPr lang="en-US" sz="2400" dirty="0"/>
              <a:t> et comment </a:t>
            </a:r>
            <a:r>
              <a:rPr lang="en-US" sz="2400" dirty="0" err="1"/>
              <a:t>rechercher</a:t>
            </a:r>
            <a:r>
              <a:rPr lang="en-US" sz="2400" dirty="0"/>
              <a:t> un cancer?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C914057-CF12-017E-B2D8-B25B6E3229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2EF1DE-337F-5192-8762-CB5AF953805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73BDF72-05B5-5B3C-EF67-EAF94900A86E}"/>
              </a:ext>
            </a:extLst>
          </p:cNvPr>
          <p:cNvSpPr/>
          <p:nvPr/>
        </p:nvSpPr>
        <p:spPr>
          <a:xfrm>
            <a:off x="552450" y="2647950"/>
            <a:ext cx="1885148" cy="15811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7D3455D-CC8D-D725-DBD4-F59B01E630E0}"/>
              </a:ext>
            </a:extLst>
          </p:cNvPr>
          <p:cNvSpPr txBox="1"/>
          <p:nvPr/>
        </p:nvSpPr>
        <p:spPr>
          <a:xfrm>
            <a:off x="762000" y="3013501"/>
            <a:ext cx="13608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fr-FR" b="1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fr-FR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épisode</a:t>
            </a:r>
            <a:r>
              <a:rPr lang="fr-FR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 provoqué</a:t>
            </a:r>
            <a:endParaRPr lang="fr-FR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1335A619-33A1-6872-84A6-045512B76EFF}"/>
              </a:ext>
            </a:extLst>
          </p:cNvPr>
          <p:cNvGrpSpPr/>
          <p:nvPr/>
        </p:nvGrpSpPr>
        <p:grpSpPr>
          <a:xfrm>
            <a:off x="3767136" y="1590674"/>
            <a:ext cx="1390651" cy="1333501"/>
            <a:chOff x="3290886" y="1981199"/>
            <a:chExt cx="1390651" cy="1333501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4ED26E97-F092-3B05-260F-DA89666A08A6}"/>
                </a:ext>
              </a:extLst>
            </p:cNvPr>
            <p:cNvSpPr/>
            <p:nvPr/>
          </p:nvSpPr>
          <p:spPr>
            <a:xfrm>
              <a:off x="3290886" y="1981199"/>
              <a:ext cx="1390651" cy="13335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E1D1FC2A-A620-B254-A87C-9D5D071D3595}"/>
                </a:ext>
              </a:extLst>
            </p:cNvPr>
            <p:cNvSpPr txBox="1"/>
            <p:nvPr/>
          </p:nvSpPr>
          <p:spPr>
            <a:xfrm>
              <a:off x="3324225" y="2095500"/>
              <a:ext cx="13239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AEG</a:t>
              </a:r>
            </a:p>
            <a:p>
              <a:pPr algn="ctr"/>
              <a:r>
                <a:rPr lang="fr-FR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Syndrome tumoral </a:t>
              </a:r>
            </a:p>
          </p:txBody>
        </p:sp>
      </p:grp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A54120F3-AA38-4C53-992F-ED68ABCFC381}"/>
              </a:ext>
            </a:extLst>
          </p:cNvPr>
          <p:cNvCxnSpPr>
            <a:cxnSpLocks/>
          </p:cNvCxnSpPr>
          <p:nvPr/>
        </p:nvCxnSpPr>
        <p:spPr>
          <a:xfrm flipV="1">
            <a:off x="2437598" y="2514600"/>
            <a:ext cx="1162852" cy="4095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E00D2136-38DC-8304-17A2-F2828AEF8961}"/>
              </a:ext>
            </a:extLst>
          </p:cNvPr>
          <p:cNvSpPr txBox="1"/>
          <p:nvPr/>
        </p:nvSpPr>
        <p:spPr>
          <a:xfrm>
            <a:off x="2122819" y="1866900"/>
            <a:ext cx="1315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Examen clinique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0246480B-75D4-4FE2-9EA2-F338CE5D564D}"/>
              </a:ext>
            </a:extLst>
          </p:cNvPr>
          <p:cNvSpPr/>
          <p:nvPr/>
        </p:nvSpPr>
        <p:spPr>
          <a:xfrm>
            <a:off x="0" y="4705350"/>
            <a:ext cx="1323975" cy="109537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Site atypique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1B717C8-42E8-1883-43C1-E07B53E08356}"/>
              </a:ext>
            </a:extLst>
          </p:cNvPr>
          <p:cNvSpPr/>
          <p:nvPr/>
        </p:nvSpPr>
        <p:spPr>
          <a:xfrm>
            <a:off x="1495024" y="4705350"/>
            <a:ext cx="2115233" cy="109537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/>
              <a:t>HyperGB</a:t>
            </a:r>
            <a:r>
              <a:rPr lang="fr-FR" sz="1200" dirty="0"/>
              <a:t> à PNN</a:t>
            </a:r>
          </a:p>
          <a:p>
            <a:pPr algn="ctr"/>
            <a:r>
              <a:rPr lang="fr-FR" sz="1200" dirty="0"/>
              <a:t>Polyglobulie</a:t>
            </a:r>
          </a:p>
          <a:p>
            <a:pPr algn="ctr"/>
            <a:r>
              <a:rPr lang="fr-FR" sz="1200" dirty="0"/>
              <a:t>Thrombocytose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8290943F-289D-471D-0638-5924CD3D9580}"/>
              </a:ext>
            </a:extLst>
          </p:cNvPr>
          <p:cNvCxnSpPr>
            <a:cxnSpLocks/>
          </p:cNvCxnSpPr>
          <p:nvPr/>
        </p:nvCxnSpPr>
        <p:spPr>
          <a:xfrm>
            <a:off x="2122819" y="4128015"/>
            <a:ext cx="190674" cy="533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563E4AD3-0D88-108E-0A49-140206CF209D}"/>
              </a:ext>
            </a:extLst>
          </p:cNvPr>
          <p:cNvSpPr txBox="1"/>
          <p:nvPr/>
        </p:nvSpPr>
        <p:spPr>
          <a:xfrm>
            <a:off x="126171" y="4264423"/>
            <a:ext cx="2013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Hémogramme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3505380-BA91-8199-A8F1-BE4F248960ED}"/>
              </a:ext>
            </a:extLst>
          </p:cNvPr>
          <p:cNvSpPr/>
          <p:nvPr/>
        </p:nvSpPr>
        <p:spPr>
          <a:xfrm>
            <a:off x="762000" y="6142167"/>
            <a:ext cx="3038475" cy="7158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Suspicion SMP</a:t>
            </a:r>
          </a:p>
          <a:p>
            <a:pPr algn="ctr"/>
            <a:r>
              <a:rPr lang="fr-FR" sz="1200" dirty="0"/>
              <a:t>Consultation hématologue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993A4EDD-0195-B091-C117-B7E6477669AE}"/>
              </a:ext>
            </a:extLst>
          </p:cNvPr>
          <p:cNvCxnSpPr>
            <a:cxnSpLocks/>
          </p:cNvCxnSpPr>
          <p:nvPr/>
        </p:nvCxnSpPr>
        <p:spPr>
          <a:xfrm>
            <a:off x="1037427" y="5664459"/>
            <a:ext cx="190674" cy="533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53A9135D-780C-D4E2-8D9D-20AC400889F5}"/>
              </a:ext>
            </a:extLst>
          </p:cNvPr>
          <p:cNvCxnSpPr>
            <a:cxnSpLocks/>
            <a:endCxn id="21" idx="0"/>
          </p:cNvCxnSpPr>
          <p:nvPr/>
        </p:nvCxnSpPr>
        <p:spPr>
          <a:xfrm flipH="1">
            <a:off x="2281238" y="5800725"/>
            <a:ext cx="80164" cy="3414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95BA9BCC-5610-517E-1066-0DDBF9513F65}"/>
              </a:ext>
            </a:extLst>
          </p:cNvPr>
          <p:cNvGrpSpPr/>
          <p:nvPr/>
        </p:nvGrpSpPr>
        <p:grpSpPr>
          <a:xfrm>
            <a:off x="3767136" y="3013501"/>
            <a:ext cx="1390651" cy="715833"/>
            <a:chOff x="3290886" y="1981199"/>
            <a:chExt cx="1390651" cy="1333501"/>
          </a:xfrm>
        </p:grpSpPr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36A277A0-C5D4-3C45-8303-11039C0268A0}"/>
                </a:ext>
              </a:extLst>
            </p:cNvPr>
            <p:cNvSpPr/>
            <p:nvPr/>
          </p:nvSpPr>
          <p:spPr>
            <a:xfrm>
              <a:off x="3290886" y="1981199"/>
              <a:ext cx="1390651" cy="13335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0722DCB4-58D4-8160-5DF0-4DCB7D82A714}"/>
                </a:ext>
              </a:extLst>
            </p:cNvPr>
            <p:cNvSpPr txBox="1"/>
            <p:nvPr/>
          </p:nvSpPr>
          <p:spPr>
            <a:xfrm>
              <a:off x="3290886" y="2273737"/>
              <a:ext cx="13239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HyperCa</a:t>
              </a:r>
              <a:endParaRPr lang="fr-FR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1" name="Ellipse 30">
            <a:extLst>
              <a:ext uri="{FF2B5EF4-FFF2-40B4-BE49-F238E27FC236}">
                <a16:creationId xmlns:a16="http://schemas.microsoft.com/office/drawing/2014/main" id="{F14571D8-3FE2-5F10-EA66-E57F36B2104A}"/>
              </a:ext>
            </a:extLst>
          </p:cNvPr>
          <p:cNvSpPr/>
          <p:nvPr/>
        </p:nvSpPr>
        <p:spPr>
          <a:xfrm>
            <a:off x="3552776" y="4344504"/>
            <a:ext cx="1669788" cy="7158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Anormaux</a:t>
            </a: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289BFA9F-AE08-E74E-8D95-8A42E7CEBA3C}"/>
              </a:ext>
            </a:extLst>
          </p:cNvPr>
          <p:cNvCxnSpPr>
            <a:cxnSpLocks/>
          </p:cNvCxnSpPr>
          <p:nvPr/>
        </p:nvCxnSpPr>
        <p:spPr>
          <a:xfrm>
            <a:off x="2520941" y="3416998"/>
            <a:ext cx="1079509" cy="354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D7A2F341-E7C0-482C-BEC6-9785E3A48CCA}"/>
              </a:ext>
            </a:extLst>
          </p:cNvPr>
          <p:cNvSpPr txBox="1"/>
          <p:nvPr/>
        </p:nvSpPr>
        <p:spPr>
          <a:xfrm>
            <a:off x="2370927" y="2967792"/>
            <a:ext cx="1523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Calcémie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FEC1887B-1543-3192-49BD-2AFC345709A6}"/>
              </a:ext>
            </a:extLst>
          </p:cNvPr>
          <p:cNvCxnSpPr>
            <a:cxnSpLocks/>
          </p:cNvCxnSpPr>
          <p:nvPr/>
        </p:nvCxnSpPr>
        <p:spPr>
          <a:xfrm>
            <a:off x="2456474" y="3731023"/>
            <a:ext cx="1186557" cy="7154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ZoneTexte 37">
            <a:extLst>
              <a:ext uri="{FF2B5EF4-FFF2-40B4-BE49-F238E27FC236}">
                <a16:creationId xmlns:a16="http://schemas.microsoft.com/office/drawing/2014/main" id="{340730DD-D7F5-C8B1-F083-3440CA968D15}"/>
              </a:ext>
            </a:extLst>
          </p:cNvPr>
          <p:cNvSpPr txBox="1"/>
          <p:nvPr/>
        </p:nvSpPr>
        <p:spPr>
          <a:xfrm>
            <a:off x="3014086" y="3818660"/>
            <a:ext cx="1730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Dépistages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5B50A7D7-8416-10C0-78D0-BDC907B2F6FC}"/>
              </a:ext>
            </a:extLst>
          </p:cNvPr>
          <p:cNvSpPr/>
          <p:nvPr/>
        </p:nvSpPr>
        <p:spPr>
          <a:xfrm>
            <a:off x="6255145" y="2545721"/>
            <a:ext cx="1885148" cy="164615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Scanner TAP</a:t>
            </a:r>
          </a:p>
        </p:txBody>
      </p: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69AC7884-A417-8E7A-65A7-0CD1F05C081C}"/>
              </a:ext>
            </a:extLst>
          </p:cNvPr>
          <p:cNvCxnSpPr>
            <a:cxnSpLocks/>
          </p:cNvCxnSpPr>
          <p:nvPr/>
        </p:nvCxnSpPr>
        <p:spPr>
          <a:xfrm>
            <a:off x="5324473" y="2276475"/>
            <a:ext cx="1019177" cy="5238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B38C6161-3E87-B74A-6D47-023F5AB7F887}"/>
              </a:ext>
            </a:extLst>
          </p:cNvPr>
          <p:cNvCxnSpPr>
            <a:cxnSpLocks/>
          </p:cNvCxnSpPr>
          <p:nvPr/>
        </p:nvCxnSpPr>
        <p:spPr>
          <a:xfrm>
            <a:off x="5250055" y="3365042"/>
            <a:ext cx="845945" cy="37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940BD300-142F-2F19-0A76-F4DB5E37A8F4}"/>
              </a:ext>
            </a:extLst>
          </p:cNvPr>
          <p:cNvCxnSpPr>
            <a:cxnSpLocks/>
          </p:cNvCxnSpPr>
          <p:nvPr/>
        </p:nvCxnSpPr>
        <p:spPr>
          <a:xfrm flipV="1">
            <a:off x="5250055" y="4110607"/>
            <a:ext cx="1162852" cy="4095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018048E9-F1E0-ACA0-443D-003E0748E66E}"/>
              </a:ext>
            </a:extLst>
          </p:cNvPr>
          <p:cNvSpPr/>
          <p:nvPr/>
        </p:nvSpPr>
        <p:spPr>
          <a:xfrm>
            <a:off x="8750695" y="2967792"/>
            <a:ext cx="3207145" cy="7615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Consultation oncologue </a:t>
            </a:r>
          </a:p>
        </p:txBody>
      </p: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D08DF239-FC79-DC62-7377-ACCA059D8719}"/>
              </a:ext>
            </a:extLst>
          </p:cNvPr>
          <p:cNvCxnSpPr>
            <a:cxnSpLocks/>
          </p:cNvCxnSpPr>
          <p:nvPr/>
        </p:nvCxnSpPr>
        <p:spPr>
          <a:xfrm>
            <a:off x="8232763" y="3353851"/>
            <a:ext cx="45125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272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B28237-10A7-EDBA-7100-C2104B8B4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Quand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 et comment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rechercher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 un cancer? 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C869373-4530-0AF2-8E22-05C215FFDA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CD00D30-0D7F-F8EA-CBC3-0D76FA959E3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13A7D9F-DFAF-24EF-67F4-367923A45679}"/>
              </a:ext>
            </a:extLst>
          </p:cNvPr>
          <p:cNvSpPr txBox="1"/>
          <p:nvPr/>
        </p:nvSpPr>
        <p:spPr>
          <a:xfrm>
            <a:off x="742950" y="1574226"/>
            <a:ext cx="107250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u="sng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cas de récidive non provoquée de MTEV (avec traitement bien conduit): </a:t>
            </a:r>
          </a:p>
          <a:p>
            <a:pPr algn="just"/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Rechercher systématiquement un cancer selon les mêmes modalités qu’un 1</a:t>
            </a:r>
            <a:r>
              <a:rPr lang="fr-FR" sz="2000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épisode non provoqué si non réalisé  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(grade 1+)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est suggéré de rechercher plus activement un cancer (recherche mutation JAK2, TDM TAP) si premier bilan négatif (grade 2+)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AAC8405-2374-851E-D7F1-1E631215A1DA}"/>
              </a:ext>
            </a:extLst>
          </p:cNvPr>
          <p:cNvSpPr/>
          <p:nvPr/>
        </p:nvSpPr>
        <p:spPr>
          <a:xfrm>
            <a:off x="109393" y="4264638"/>
            <a:ext cx="2151847" cy="176212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Récidive non provoquée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CBEB7A26-0A47-4D93-080F-7EA6132AF04D}"/>
              </a:ext>
            </a:extLst>
          </p:cNvPr>
          <p:cNvCxnSpPr>
            <a:cxnSpLocks/>
          </p:cNvCxnSpPr>
          <p:nvPr/>
        </p:nvCxnSpPr>
        <p:spPr>
          <a:xfrm>
            <a:off x="2282345" y="5233987"/>
            <a:ext cx="103529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Ellipse 10">
            <a:extLst>
              <a:ext uri="{FF2B5EF4-FFF2-40B4-BE49-F238E27FC236}">
                <a16:creationId xmlns:a16="http://schemas.microsoft.com/office/drawing/2014/main" id="{A4E1280E-6B4E-C2DE-671E-76E547067848}"/>
              </a:ext>
            </a:extLst>
          </p:cNvPr>
          <p:cNvSpPr/>
          <p:nvPr/>
        </p:nvSpPr>
        <p:spPr>
          <a:xfrm>
            <a:off x="3350900" y="4264637"/>
            <a:ext cx="2151847" cy="176212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Bilan « 1</a:t>
            </a:r>
            <a:r>
              <a:rPr lang="fr-FR" baseline="30000" dirty="0"/>
              <a:t>ère</a:t>
            </a:r>
            <a:r>
              <a:rPr lang="fr-FR" dirty="0"/>
              <a:t> fois non provoquée »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6D0066D9-FF71-C2F9-4B73-39B3750A5ABF}"/>
              </a:ext>
            </a:extLst>
          </p:cNvPr>
          <p:cNvSpPr/>
          <p:nvPr/>
        </p:nvSpPr>
        <p:spPr>
          <a:xfrm>
            <a:off x="6689255" y="4287231"/>
            <a:ext cx="1885148" cy="164615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Scanner TAP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EE88ABE2-0692-D3D9-C6E9-450A92E257EF}"/>
              </a:ext>
            </a:extLst>
          </p:cNvPr>
          <p:cNvCxnSpPr>
            <a:cxnSpLocks/>
          </p:cNvCxnSpPr>
          <p:nvPr/>
        </p:nvCxnSpPr>
        <p:spPr>
          <a:xfrm>
            <a:off x="5587826" y="5233987"/>
            <a:ext cx="103529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FA84DF27-8DB4-8C82-909F-D7CD6B66D520}"/>
              </a:ext>
            </a:extLst>
          </p:cNvPr>
          <p:cNvSpPr txBox="1"/>
          <p:nvPr/>
        </p:nvSpPr>
        <p:spPr>
          <a:xfrm>
            <a:off x="5593379" y="4683678"/>
            <a:ext cx="1347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Normal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852E57-588C-5A43-9BFD-3409FF2F6B3A}"/>
              </a:ext>
            </a:extLst>
          </p:cNvPr>
          <p:cNvSpPr/>
          <p:nvPr/>
        </p:nvSpPr>
        <p:spPr>
          <a:xfrm>
            <a:off x="8984855" y="3583414"/>
            <a:ext cx="3207145" cy="7615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Consultation oncologue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C706ED-619B-2857-91BC-74FF9835EEB6}"/>
              </a:ext>
            </a:extLst>
          </p:cNvPr>
          <p:cNvSpPr/>
          <p:nvPr/>
        </p:nvSpPr>
        <p:spPr>
          <a:xfrm>
            <a:off x="8984854" y="6096458"/>
            <a:ext cx="3207145" cy="7615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Consultation hématologue (JAK2) 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3A384D04-AED1-ADCA-0EF8-EE79A08639C9}"/>
              </a:ext>
            </a:extLst>
          </p:cNvPr>
          <p:cNvCxnSpPr>
            <a:cxnSpLocks/>
          </p:cNvCxnSpPr>
          <p:nvPr/>
        </p:nvCxnSpPr>
        <p:spPr>
          <a:xfrm>
            <a:off x="8448675" y="5572125"/>
            <a:ext cx="828675" cy="5243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2F2270DD-F051-C7AD-EAEB-B35E7237D0A0}"/>
              </a:ext>
            </a:extLst>
          </p:cNvPr>
          <p:cNvSpPr txBox="1"/>
          <p:nvPr/>
        </p:nvSpPr>
        <p:spPr>
          <a:xfrm>
            <a:off x="8713325" y="5355035"/>
            <a:ext cx="1347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Normal</a:t>
            </a: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7FFF28C5-F87F-D8D3-2F82-BF09EE9A5810}"/>
              </a:ext>
            </a:extLst>
          </p:cNvPr>
          <p:cNvCxnSpPr>
            <a:cxnSpLocks/>
          </p:cNvCxnSpPr>
          <p:nvPr/>
        </p:nvCxnSpPr>
        <p:spPr>
          <a:xfrm flipV="1">
            <a:off x="8574403" y="4344956"/>
            <a:ext cx="988697" cy="4666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9BCEB36F-250F-5B57-2DEE-D8A2AB0ED591}"/>
              </a:ext>
            </a:extLst>
          </p:cNvPr>
          <p:cNvSpPr txBox="1"/>
          <p:nvPr/>
        </p:nvSpPr>
        <p:spPr>
          <a:xfrm>
            <a:off x="8713325" y="4806626"/>
            <a:ext cx="1347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Anormal</a:t>
            </a:r>
          </a:p>
        </p:txBody>
      </p:sp>
    </p:spTree>
    <p:extLst>
      <p:ext uri="{BB962C8B-B14F-4D97-AF65-F5344CB8AC3E}">
        <p14:creationId xmlns:p14="http://schemas.microsoft.com/office/powerpoint/2010/main" val="1890450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1D625AD-D853-E707-6C7F-E31923C41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Quelques</a:t>
            </a:r>
            <a:r>
              <a:rPr lang="en-US" sz="3600" dirty="0"/>
              <a:t> mots sur AC et cancer</a:t>
            </a:r>
          </a:p>
        </p:txBody>
      </p:sp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D0C54D53-C83E-999E-E2D8-121369D301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9337116"/>
              </p:ext>
            </p:extLst>
          </p:nvPr>
        </p:nvGraphicFramePr>
        <p:xfrm>
          <a:off x="691198" y="1716997"/>
          <a:ext cx="8283575" cy="1712003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6626860">
                  <a:extLst>
                    <a:ext uri="{9D8B030D-6E8A-4147-A177-3AD203B41FA5}">
                      <a16:colId xmlns:a16="http://schemas.microsoft.com/office/drawing/2014/main" val="1689330750"/>
                    </a:ext>
                  </a:extLst>
                </a:gridCol>
                <a:gridCol w="1656715">
                  <a:extLst>
                    <a:ext uri="{9D8B030D-6E8A-4147-A177-3AD203B41FA5}">
                      <a16:colId xmlns:a16="http://schemas.microsoft.com/office/drawing/2014/main" val="2755691855"/>
                    </a:ext>
                  </a:extLst>
                </a:gridCol>
              </a:tblGrid>
              <a:tr h="797603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err="1">
                          <a:solidFill>
                            <a:schemeClr val="tx2"/>
                          </a:solidFill>
                          <a:latin typeface="Arial Black" panose="020B0604020202020204" pitchFamily="34" charset="0"/>
                        </a:rPr>
                        <a:t>Recommandations</a:t>
                      </a:r>
                      <a:r>
                        <a:rPr lang="en-US" sz="1400" b="1" i="0" dirty="0">
                          <a:solidFill>
                            <a:schemeClr val="tx2"/>
                          </a:solidFill>
                          <a:latin typeface="Arial Black" panose="020B0604020202020204" pitchFamily="34" charset="0"/>
                        </a:rPr>
                        <a:t> ESC 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err="1">
                          <a:solidFill>
                            <a:schemeClr val="tx2"/>
                          </a:solidFill>
                          <a:latin typeface="Arial Black" panose="020B0604020202020204" pitchFamily="34" charset="0"/>
                          <a:cs typeface="Arial Black" panose="020B0604020202020204" pitchFamily="34" charset="0"/>
                        </a:rPr>
                        <a:t>Niveau</a:t>
                      </a:r>
                      <a:r>
                        <a:rPr lang="en-US" sz="1400" b="1" i="0" dirty="0">
                          <a:solidFill>
                            <a:schemeClr val="tx2"/>
                          </a:solidFill>
                          <a:latin typeface="Arial Black" panose="020B0604020202020204" pitchFamily="34" charset="0"/>
                          <a:cs typeface="Arial Black" panose="020B0604020202020204" pitchFamily="34" charset="0"/>
                        </a:rPr>
                        <a:t> de </a:t>
                      </a:r>
                      <a:r>
                        <a:rPr lang="en-US" sz="1400" b="1" i="0" dirty="0" err="1">
                          <a:solidFill>
                            <a:schemeClr val="tx2"/>
                          </a:solidFill>
                          <a:latin typeface="Arial Black" panose="020B0604020202020204" pitchFamily="34" charset="0"/>
                          <a:cs typeface="Arial Black" panose="020B0604020202020204" pitchFamily="34" charset="0"/>
                        </a:rPr>
                        <a:t>preuve</a:t>
                      </a:r>
                      <a:endParaRPr lang="en-US" sz="1400" b="1" i="0" dirty="0">
                        <a:solidFill>
                          <a:schemeClr val="tx2"/>
                        </a:solidFill>
                        <a:latin typeface="Arial Black" panose="020B0604020202020204" pitchFamily="34" charset="0"/>
                        <a:cs typeface="Arial Black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9928716"/>
                  </a:ext>
                </a:extLst>
              </a:tr>
              <a:tr h="797603"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</a:t>
                      </a:r>
                      <a:r>
                        <a:rPr lang="en-US" sz="1800" b="1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rivaroxaban</a:t>
                      </a:r>
                      <a:r>
                        <a:rPr lang="en-US" sz="18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</a:t>
                      </a:r>
                      <a:r>
                        <a:rPr lang="en-US" sz="1800" b="0" i="0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l’edoxaban</a:t>
                      </a:r>
                      <a:r>
                        <a:rPr lang="en-US" sz="18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doivent</a:t>
                      </a:r>
                      <a:r>
                        <a:rPr lang="en-US" sz="18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être</a:t>
                      </a:r>
                      <a:r>
                        <a:rPr lang="en-US" sz="18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considérés</a:t>
                      </a:r>
                      <a:r>
                        <a:rPr lang="en-US" sz="18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</a:t>
                      </a:r>
                      <a:r>
                        <a:rPr lang="en-US" sz="18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des alternatives aux HBPM pour les patients </a:t>
                      </a:r>
                      <a:r>
                        <a:rPr lang="en-US" sz="1800" b="0" i="0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atteints</a:t>
                      </a:r>
                      <a:r>
                        <a:rPr lang="en-US" sz="18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cancer </a:t>
                      </a:r>
                      <a:r>
                        <a:rPr lang="en-US" sz="1800" b="0" i="0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sauf</a:t>
                      </a:r>
                      <a:r>
                        <a:rPr lang="en-US" sz="18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US" sz="18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</a:t>
                      </a:r>
                      <a:r>
                        <a:rPr lang="en-US" sz="18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cancer </a:t>
                      </a:r>
                      <a:r>
                        <a:rPr lang="en-US" sz="1800" b="0" i="0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gastriques</a:t>
                      </a:r>
                      <a:endParaRPr lang="en-US" sz="1800" b="0" i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IIa</a:t>
                      </a:r>
                      <a:endParaRPr lang="en-US" sz="1800" b="1" i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208656"/>
                  </a:ext>
                </a:extLst>
              </a:tr>
            </a:tbl>
          </a:graphicData>
        </a:graphic>
      </p:graphicFrame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B742BF8-0956-7E94-FAF4-D42A92ACE1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96F7733-7434-FA95-04A6-9FA221A264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298EB63-1FBB-AF33-FE52-6FD8FA6D56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49" b="52678"/>
          <a:stretch/>
        </p:blipFill>
        <p:spPr>
          <a:xfrm>
            <a:off x="691198" y="3862337"/>
            <a:ext cx="6952933" cy="227328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0333A1A-712B-13FE-C1FA-3CC6E2C9398C}"/>
              </a:ext>
            </a:extLst>
          </p:cNvPr>
          <p:cNvSpPr txBox="1"/>
          <p:nvPr/>
        </p:nvSpPr>
        <p:spPr>
          <a:xfrm>
            <a:off x="691198" y="6278880"/>
            <a:ext cx="11500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Réévaluation tous les 6 mois de l’indication à poursuivre les anticoagulants</a:t>
            </a:r>
          </a:p>
        </p:txBody>
      </p:sp>
    </p:spTree>
    <p:extLst>
      <p:ext uri="{BB962C8B-B14F-4D97-AF65-F5344CB8AC3E}">
        <p14:creationId xmlns:p14="http://schemas.microsoft.com/office/powerpoint/2010/main" val="2461847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1D625AD-D853-E707-6C7F-E31923C41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Quelques</a:t>
            </a:r>
            <a:r>
              <a:rPr lang="en-US" sz="3600" dirty="0"/>
              <a:t> mots sur AC et cancer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B742BF8-0956-7E94-FAF4-D42A92ACE1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96F7733-7434-FA95-04A6-9FA221A264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C3FB861-17AD-B2B1-DE6E-6894239EFBED}"/>
              </a:ext>
            </a:extLst>
          </p:cNvPr>
          <p:cNvSpPr txBox="1"/>
          <p:nvPr/>
        </p:nvSpPr>
        <p:spPr>
          <a:xfrm>
            <a:off x="725864" y="1800520"/>
            <a:ext cx="826730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CAT en cas de récidive thrombotique sous AC (grade 2+)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Documenter formellement la récidive avec une imagerie adaptée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Prendre en compte la gravité de la récidive et le risque hémorragique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Vérifier l’observance du patient et les posologies prescrites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(ex : HBPM qui n’est plus adaptée au poids du patient)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Rechercher une évolutivité du cancer (si non connue)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Sous AVK =&gt; remplacer par HBPM dose curative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Sous HBPM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 dose non adaptée =&gt; 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prescrire dose curative adaptée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 dose adaptée =&gt; 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augmenter la dose de 25%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(SANS dosage de l’activité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anti-Xa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 pas utiliser de filtre cave sauf si EP + risque hémorragique majeur (grade 2-)</a:t>
            </a:r>
          </a:p>
        </p:txBody>
      </p:sp>
    </p:spTree>
    <p:extLst>
      <p:ext uri="{BB962C8B-B14F-4D97-AF65-F5344CB8AC3E}">
        <p14:creationId xmlns:p14="http://schemas.microsoft.com/office/powerpoint/2010/main" val="80533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1D625AD-D853-E707-6C7F-E31923C41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Thrombose sur catheter </a:t>
            </a:r>
            <a:r>
              <a:rPr lang="en-US" sz="3600" dirty="0" err="1"/>
              <a:t>veineux</a:t>
            </a:r>
            <a:endParaRPr lang="en-US" sz="3600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B742BF8-0956-7E94-FAF4-D42A92ACE1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96F7733-7434-FA95-04A6-9FA221A264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C3FB861-17AD-B2B1-DE6E-6894239EFBED}"/>
              </a:ext>
            </a:extLst>
          </p:cNvPr>
          <p:cNvSpPr txBox="1"/>
          <p:nvPr/>
        </p:nvSpPr>
        <p:spPr>
          <a:xfrm>
            <a:off x="725864" y="1800520"/>
            <a:ext cx="82673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Anticoagulation d’au moins 3 mois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(même si matériel retiré) grade 2+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Anticoagulation &gt; 3 mois si cathéter en place + cancer actif (grade 2+)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Utiliser HBPM ou AVK plutôt que les AOD (grade 2+)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Maintenir le cathéter en place si celui-ci est fonctionnel (retour veineux +), que le cathéter est bien en place sur la radiographie thoracique, que le cathéter est nécessaire et qu’il n’y a pas de signe d’infection (grade 2+) – Dans les autres cas : ablation du cathéter indiquée (grade 2+).</a:t>
            </a:r>
          </a:p>
          <a:p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576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1D625AD-D853-E707-6C7F-E31923C41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Traitement</a:t>
            </a:r>
            <a:r>
              <a:rPr lang="en-US" sz="2800" dirty="0"/>
              <a:t> des EP de </a:t>
            </a:r>
            <a:r>
              <a:rPr lang="en-US" sz="2800" dirty="0" err="1"/>
              <a:t>découverte</a:t>
            </a:r>
            <a:r>
              <a:rPr lang="en-US" sz="2800" dirty="0"/>
              <a:t> </a:t>
            </a:r>
            <a:r>
              <a:rPr lang="en-US" sz="2800" dirty="0" err="1"/>
              <a:t>fortuite</a:t>
            </a:r>
            <a:endParaRPr lang="en-US" sz="2800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B742BF8-0956-7E94-FAF4-D42A92ACE1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96F7733-7434-FA95-04A6-9FA221A264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C3FB861-17AD-B2B1-DE6E-6894239EFBED}"/>
              </a:ext>
            </a:extLst>
          </p:cNvPr>
          <p:cNvSpPr txBox="1"/>
          <p:nvPr/>
        </p:nvSpPr>
        <p:spPr>
          <a:xfrm>
            <a:off x="725864" y="1800520"/>
            <a:ext cx="8267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Prise en charge identique aux EP symptomatiques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 le diagnostic est formellement confirmé, quelque soit le niveau anatomique de cette EP (grade 2+)</a:t>
            </a:r>
          </a:p>
          <a:p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720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9F6E4F-00DC-BD6B-926F-D4C5B649D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Indications du bilan de thrombophilie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2DCADA-C702-8BBE-6A5D-59A5830FD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685925"/>
            <a:ext cx="10716768" cy="5172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SAPL </a:t>
            </a:r>
          </a:p>
          <a:p>
            <a:pPr lvl="1"/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Patients &lt; 50 ans si 1</a:t>
            </a:r>
            <a:r>
              <a:rPr lang="fr-FR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épisode non provoqué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 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thrombose de siège inhabituel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 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MTEV récidivante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(grade 2+)</a:t>
            </a:r>
          </a:p>
          <a:p>
            <a:pPr lvl="1"/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Pour tous si 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MTEV associée à nécrose cutanée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 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ATCD de pathologie vasculaire placentaire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(grade 2+)</a:t>
            </a:r>
            <a:endParaRPr lang="fr-FR" dirty="0"/>
          </a:p>
          <a:p>
            <a:pPr marL="0" indent="0">
              <a:buNone/>
            </a:pP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Thrombophilie constitutionnelle </a:t>
            </a:r>
          </a:p>
          <a:p>
            <a:pPr lvl="1"/>
            <a:r>
              <a:rPr lang="fr-FR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 de bilan après un 1</a:t>
            </a:r>
            <a:r>
              <a:rPr lang="fr-FR" b="1" baseline="30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fr-FR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épisode de MTEV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(grade 1-)</a:t>
            </a:r>
          </a:p>
          <a:p>
            <a:pPr lvl="1"/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fr-FR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épisode non provoqué chez patients &lt; 50 ans ET antécédents familiaux au 1</a:t>
            </a:r>
            <a:r>
              <a:rPr lang="fr-FR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degré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(grade 2+)</a:t>
            </a:r>
          </a:p>
          <a:p>
            <a:pPr lvl="1"/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MTEV </a:t>
            </a:r>
            <a:r>
              <a:rPr lang="fr-F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rédicivante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dont au moins 1 épisode non provoqué avant 50 ans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(grade 2+)</a:t>
            </a:r>
          </a:p>
          <a:p>
            <a:pPr lvl="1"/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Episode non provoqué dans site atypique (grade 2+)</a:t>
            </a:r>
          </a:p>
          <a:p>
            <a:pPr lvl="1"/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Autres situations =&gt; avis centre spécialisé (grade 2+)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162F5FC-14E3-A1B2-A457-737EABB2F8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tx1"/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52FADFC-7D97-4860-20E1-24836E60CC8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362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49DED-F98B-AA29-6402-0A09C4EFE0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 err="1"/>
              <a:t>Quelques</a:t>
            </a:r>
            <a:r>
              <a:rPr lang="en-US" sz="2400" dirty="0"/>
              <a:t> mots </a:t>
            </a:r>
            <a:r>
              <a:rPr lang="en-US" sz="2400" dirty="0" err="1"/>
              <a:t>d’épidémiologie</a:t>
            </a:r>
            <a:endParaRPr lang="en-US" sz="2400" dirty="0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B79EAB77-EA1B-845C-B39D-F4147B3C0E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BAF7CB-A8CE-582C-C1DB-E6D72AC69A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400" dirty="0" err="1"/>
              <a:t>Quand</a:t>
            </a:r>
            <a:r>
              <a:rPr lang="en-US" sz="2400" dirty="0"/>
              <a:t> et comment faire le </a:t>
            </a:r>
            <a:r>
              <a:rPr lang="en-US" sz="2400" dirty="0" err="1"/>
              <a:t>bilan</a:t>
            </a:r>
            <a:r>
              <a:rPr lang="en-US" sz="2400" dirty="0"/>
              <a:t> </a:t>
            </a:r>
            <a:r>
              <a:rPr lang="en-US" sz="2400" dirty="0" err="1"/>
              <a:t>étiologique</a:t>
            </a:r>
            <a:r>
              <a:rPr lang="en-US" sz="2400" dirty="0"/>
              <a:t>?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9AD6ED5E-6255-A10D-1B61-1C38A65A017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C403DC-3521-3A53-9255-0D192EBD4F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sz="2400" dirty="0"/>
          </a:p>
          <a:p>
            <a:r>
              <a:rPr lang="en-US" sz="2400" dirty="0" err="1"/>
              <a:t>Quelques</a:t>
            </a:r>
            <a:r>
              <a:rPr lang="en-US" sz="2400" dirty="0"/>
              <a:t> mots sur AC et cancer</a:t>
            </a:r>
          </a:p>
          <a:p>
            <a:pPr algn="ctr"/>
            <a:endParaRPr lang="en-US" sz="2400" dirty="0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725D92A4-EE14-BE47-EFF6-F0FD3F4AE66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15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F6EA68-2AA8-DF86-685C-EC38431277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2400" dirty="0" err="1"/>
              <a:t>Bilan</a:t>
            </a:r>
            <a:r>
              <a:rPr lang="en-US" sz="2400" dirty="0"/>
              <a:t> de </a:t>
            </a:r>
            <a:r>
              <a:rPr lang="en-US" sz="2400" dirty="0" err="1"/>
              <a:t>thrombophilie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pratique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7FFFF704-D039-7DC7-A34E-489FEE26CD8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19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545FBC-2F5C-8772-F385-63E1035583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2400" dirty="0" err="1"/>
              <a:t>Bibliographie</a:t>
            </a:r>
            <a:endParaRPr lang="en-US" sz="2400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B834A08F-B9C1-B3EF-25F5-A69D401C8BC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452850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9F6E4F-00DC-BD6B-926F-D4C5B649D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Indications du bilan de thrombophilie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162F5FC-14E3-A1B2-A457-737EABB2F8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rgbClr val="231F20"/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52FADFC-7D97-4860-20E1-24836E60CC8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1731E94-81B7-5648-C5AA-0BF66C350859}"/>
              </a:ext>
            </a:extLst>
          </p:cNvPr>
          <p:cNvSpPr/>
          <p:nvPr/>
        </p:nvSpPr>
        <p:spPr>
          <a:xfrm>
            <a:off x="552450" y="2647950"/>
            <a:ext cx="1885148" cy="15811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  <a:r>
              <a:rPr lang="fr-FR" baseline="30000" dirty="0"/>
              <a:t>er</a:t>
            </a:r>
            <a:r>
              <a:rPr lang="fr-FR" dirty="0"/>
              <a:t> épisode non provoqué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4B71CC74-8298-9263-4A72-83F2084C6D33}"/>
              </a:ext>
            </a:extLst>
          </p:cNvPr>
          <p:cNvCxnSpPr>
            <a:cxnSpLocks/>
          </p:cNvCxnSpPr>
          <p:nvPr/>
        </p:nvCxnSpPr>
        <p:spPr>
          <a:xfrm flipV="1">
            <a:off x="2313773" y="2427889"/>
            <a:ext cx="1162852" cy="4095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E39D18AB-FCF2-88B2-B833-10A7A5542D54}"/>
              </a:ext>
            </a:extLst>
          </p:cNvPr>
          <p:cNvSpPr txBox="1"/>
          <p:nvPr/>
        </p:nvSpPr>
        <p:spPr>
          <a:xfrm>
            <a:off x="1815805" y="2028825"/>
            <a:ext cx="1394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&gt; 50 ans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295AAD-E9B2-BDCD-E320-0449118A9729}"/>
              </a:ext>
            </a:extLst>
          </p:cNvPr>
          <p:cNvSpPr/>
          <p:nvPr/>
        </p:nvSpPr>
        <p:spPr>
          <a:xfrm>
            <a:off x="3732997" y="1882968"/>
            <a:ext cx="2476500" cy="764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Nécrose cutanée</a:t>
            </a:r>
          </a:p>
          <a:p>
            <a:pPr algn="ctr"/>
            <a:r>
              <a:rPr lang="fr-FR" sz="1200" dirty="0"/>
              <a:t>Pathologie vasculaire placentaire 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D631DE9A-8B2B-FEAC-25D6-D45BA0BC34BE}"/>
              </a:ext>
            </a:extLst>
          </p:cNvPr>
          <p:cNvCxnSpPr>
            <a:cxnSpLocks/>
          </p:cNvCxnSpPr>
          <p:nvPr/>
        </p:nvCxnSpPr>
        <p:spPr>
          <a:xfrm>
            <a:off x="6451238" y="2279180"/>
            <a:ext cx="122591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B3C50B9-6F5C-B760-93FE-E767AAB73048}"/>
              </a:ext>
            </a:extLst>
          </p:cNvPr>
          <p:cNvSpPr/>
          <p:nvPr/>
        </p:nvSpPr>
        <p:spPr>
          <a:xfrm>
            <a:off x="7867650" y="1882968"/>
            <a:ext cx="3076575" cy="7649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Cf bilan de cancer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EE365D0-FD87-7D46-A821-02CAA7E222A2}"/>
              </a:ext>
            </a:extLst>
          </p:cNvPr>
          <p:cNvSpPr txBox="1"/>
          <p:nvPr/>
        </p:nvSpPr>
        <p:spPr>
          <a:xfrm>
            <a:off x="4982716" y="2760940"/>
            <a:ext cx="1394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OUI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D225AB6A-A22C-AA44-13C8-467C2F9C2E8D}"/>
              </a:ext>
            </a:extLst>
          </p:cNvPr>
          <p:cNvCxnSpPr>
            <a:cxnSpLocks/>
          </p:cNvCxnSpPr>
          <p:nvPr/>
        </p:nvCxnSpPr>
        <p:spPr>
          <a:xfrm>
            <a:off x="2570013" y="3643312"/>
            <a:ext cx="103043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6B0AF466-3825-8F00-8CEE-2999E81A640A}"/>
              </a:ext>
            </a:extLst>
          </p:cNvPr>
          <p:cNvSpPr/>
          <p:nvPr/>
        </p:nvSpPr>
        <p:spPr>
          <a:xfrm>
            <a:off x="3807107" y="3243262"/>
            <a:ext cx="2464839" cy="8001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6"/>
                </a:solidFill>
              </a:rPr>
              <a:t>Recherche SAPL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0FE7731-960C-7A07-3D59-623A075724BE}"/>
              </a:ext>
            </a:extLst>
          </p:cNvPr>
          <p:cNvSpPr txBox="1"/>
          <p:nvPr/>
        </p:nvSpPr>
        <p:spPr>
          <a:xfrm>
            <a:off x="2455779" y="3058596"/>
            <a:ext cx="1394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&lt; 50 ans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57172EDE-3B87-AC32-B492-ABACA7001C1C}"/>
              </a:ext>
            </a:extLst>
          </p:cNvPr>
          <p:cNvCxnSpPr>
            <a:cxnSpLocks/>
          </p:cNvCxnSpPr>
          <p:nvPr/>
        </p:nvCxnSpPr>
        <p:spPr>
          <a:xfrm>
            <a:off x="4964535" y="2666009"/>
            <a:ext cx="0" cy="5953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F0399FE5-8577-99FE-1429-1A1A0456084B}"/>
              </a:ext>
            </a:extLst>
          </p:cNvPr>
          <p:cNvSpPr txBox="1"/>
          <p:nvPr/>
        </p:nvSpPr>
        <p:spPr>
          <a:xfrm>
            <a:off x="2570013" y="5554445"/>
            <a:ext cx="1394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NON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76F11624-71EC-08F1-A6B0-481250D22FCF}"/>
              </a:ext>
            </a:extLst>
          </p:cNvPr>
          <p:cNvSpPr/>
          <p:nvPr/>
        </p:nvSpPr>
        <p:spPr>
          <a:xfrm>
            <a:off x="8927063" y="5095875"/>
            <a:ext cx="2285197" cy="176212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Récidive </a:t>
            </a:r>
          </a:p>
          <a:p>
            <a:pPr algn="ctr"/>
            <a:r>
              <a:rPr lang="fr-FR" dirty="0"/>
              <a:t>(1 non provoquée)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E44F76D-87F2-FBF2-4F47-AE19AA8D55F4}"/>
              </a:ext>
            </a:extLst>
          </p:cNvPr>
          <p:cNvSpPr/>
          <p:nvPr/>
        </p:nvSpPr>
        <p:spPr>
          <a:xfrm>
            <a:off x="5039526" y="4403854"/>
            <a:ext cx="2760917" cy="9916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Bilan de thrombophilie constitutionnelle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C2F1188-3458-AB33-E174-DF3CD26BABC9}"/>
              </a:ext>
            </a:extLst>
          </p:cNvPr>
          <p:cNvSpPr/>
          <p:nvPr/>
        </p:nvSpPr>
        <p:spPr>
          <a:xfrm>
            <a:off x="1651903" y="4533213"/>
            <a:ext cx="2476500" cy="764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ATCD familial thrombose 1</a:t>
            </a:r>
            <a:r>
              <a:rPr lang="fr-FR" sz="1200" baseline="30000" dirty="0"/>
              <a:t>er</a:t>
            </a:r>
            <a:r>
              <a:rPr lang="fr-FR" sz="1200" dirty="0"/>
              <a:t> degré ?  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E299CAF7-387C-30FC-D283-730C94C16B15}"/>
              </a:ext>
            </a:extLst>
          </p:cNvPr>
          <p:cNvCxnSpPr>
            <a:cxnSpLocks/>
          </p:cNvCxnSpPr>
          <p:nvPr/>
        </p:nvCxnSpPr>
        <p:spPr>
          <a:xfrm>
            <a:off x="2819461" y="3643312"/>
            <a:ext cx="0" cy="7605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996EC262-D963-545E-187E-E4A4CA3F2397}"/>
              </a:ext>
            </a:extLst>
          </p:cNvPr>
          <p:cNvCxnSpPr>
            <a:cxnSpLocks/>
          </p:cNvCxnSpPr>
          <p:nvPr/>
        </p:nvCxnSpPr>
        <p:spPr>
          <a:xfrm>
            <a:off x="4128403" y="4915704"/>
            <a:ext cx="81834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4F630A5F-F8B0-8F47-4BD0-BA0DE9A22411}"/>
              </a:ext>
            </a:extLst>
          </p:cNvPr>
          <p:cNvSpPr txBox="1"/>
          <p:nvPr/>
        </p:nvSpPr>
        <p:spPr>
          <a:xfrm>
            <a:off x="3849898" y="4378472"/>
            <a:ext cx="1394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OUI</a:t>
            </a: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D2E34F34-DD29-1B38-B9A6-88B391D52B99}"/>
              </a:ext>
            </a:extLst>
          </p:cNvPr>
          <p:cNvCxnSpPr>
            <a:cxnSpLocks/>
          </p:cNvCxnSpPr>
          <p:nvPr/>
        </p:nvCxnSpPr>
        <p:spPr>
          <a:xfrm>
            <a:off x="2819461" y="5395522"/>
            <a:ext cx="0" cy="7605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oneTexte 33">
            <a:extLst>
              <a:ext uri="{FF2B5EF4-FFF2-40B4-BE49-F238E27FC236}">
                <a16:creationId xmlns:a16="http://schemas.microsoft.com/office/drawing/2014/main" id="{E0FA501A-6D22-9E59-07EC-03750A5906FE}"/>
              </a:ext>
            </a:extLst>
          </p:cNvPr>
          <p:cNvSpPr txBox="1"/>
          <p:nvPr/>
        </p:nvSpPr>
        <p:spPr>
          <a:xfrm>
            <a:off x="6367134" y="1844159"/>
            <a:ext cx="1394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NON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356D8757-66A7-45A5-27D2-47324DA2EC06}"/>
              </a:ext>
            </a:extLst>
          </p:cNvPr>
          <p:cNvSpPr txBox="1"/>
          <p:nvPr/>
        </p:nvSpPr>
        <p:spPr>
          <a:xfrm>
            <a:off x="2122338" y="6193195"/>
            <a:ext cx="1394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STOP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EB105183-C66E-EDFC-5F79-2A12A2229284}"/>
              </a:ext>
            </a:extLst>
          </p:cNvPr>
          <p:cNvCxnSpPr>
            <a:cxnSpLocks/>
          </p:cNvCxnSpPr>
          <p:nvPr/>
        </p:nvCxnSpPr>
        <p:spPr>
          <a:xfrm flipH="1" flipV="1">
            <a:off x="7950576" y="4929881"/>
            <a:ext cx="907674" cy="4656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Ellipse 39">
            <a:extLst>
              <a:ext uri="{FF2B5EF4-FFF2-40B4-BE49-F238E27FC236}">
                <a16:creationId xmlns:a16="http://schemas.microsoft.com/office/drawing/2014/main" id="{4923E5B4-E9CF-8E5F-5939-4DFC13D13946}"/>
              </a:ext>
            </a:extLst>
          </p:cNvPr>
          <p:cNvSpPr/>
          <p:nvPr/>
        </p:nvSpPr>
        <p:spPr>
          <a:xfrm>
            <a:off x="8196262" y="3043555"/>
            <a:ext cx="1323975" cy="109537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Site atypique</a:t>
            </a:r>
          </a:p>
        </p:txBody>
      </p: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DC6DEA55-D6CD-7F10-7E9E-7EBB7B3CBB6B}"/>
              </a:ext>
            </a:extLst>
          </p:cNvPr>
          <p:cNvCxnSpPr>
            <a:cxnSpLocks/>
          </p:cNvCxnSpPr>
          <p:nvPr/>
        </p:nvCxnSpPr>
        <p:spPr>
          <a:xfrm flipH="1">
            <a:off x="6478603" y="3595913"/>
            <a:ext cx="1506152" cy="161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F5F1A46C-3374-3971-CE7C-77936BE0EB2B}"/>
              </a:ext>
            </a:extLst>
          </p:cNvPr>
          <p:cNvCxnSpPr>
            <a:cxnSpLocks/>
          </p:cNvCxnSpPr>
          <p:nvPr/>
        </p:nvCxnSpPr>
        <p:spPr>
          <a:xfrm flipH="1">
            <a:off x="7893219" y="4138930"/>
            <a:ext cx="441156" cy="6088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ZoneTexte 45">
            <a:extLst>
              <a:ext uri="{FF2B5EF4-FFF2-40B4-BE49-F238E27FC236}">
                <a16:creationId xmlns:a16="http://schemas.microsoft.com/office/drawing/2014/main" id="{78E6AF2F-1390-E4D8-A246-0F877DE8A274}"/>
              </a:ext>
            </a:extLst>
          </p:cNvPr>
          <p:cNvSpPr txBox="1"/>
          <p:nvPr/>
        </p:nvSpPr>
        <p:spPr>
          <a:xfrm>
            <a:off x="8334375" y="4752567"/>
            <a:ext cx="1394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&lt; 50 ans</a:t>
            </a:r>
          </a:p>
        </p:txBody>
      </p:sp>
    </p:spTree>
    <p:extLst>
      <p:ext uri="{BB962C8B-B14F-4D97-AF65-F5344CB8AC3E}">
        <p14:creationId xmlns:p14="http://schemas.microsoft.com/office/powerpoint/2010/main" val="420990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29A238-2A38-FAEF-28E9-842D14CB9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Bilan de SAPL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B5D3B6-CB00-8147-170C-D11D128CC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781175"/>
            <a:ext cx="10716768" cy="4253865"/>
          </a:xfrm>
        </p:spPr>
        <p:txBody>
          <a:bodyPr/>
          <a:lstStyle/>
          <a:p>
            <a:pPr marL="0" indent="0">
              <a:buNone/>
            </a:pP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contrôles positifs à 12 semaines d’intervalle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Anticoagulant circulant de type lupique (ACCL ou LA)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Anticoagulant anti-cardiolipine (ACL)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Anticorps anti-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2GP1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3464" lvl="1" indent="0">
              <a:buNone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Doit être associé à un bilan de coagulation standard (TP, TCA, fibrinogène).</a:t>
            </a:r>
          </a:p>
          <a:p>
            <a:pPr marL="283464" lvl="1" indent="0">
              <a:buNone/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E3AF82F-44C8-4614-E9FD-B0ED21DD4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tx1"/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0EF8EF7-C53C-35D0-B7D6-E63FFD92133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43323670-72C3-6D54-17B8-C703E1A07235}"/>
              </a:ext>
            </a:extLst>
          </p:cNvPr>
          <p:cNvGrpSpPr/>
          <p:nvPr/>
        </p:nvGrpSpPr>
        <p:grpSpPr>
          <a:xfrm>
            <a:off x="766410" y="5382706"/>
            <a:ext cx="1015313" cy="923330"/>
            <a:chOff x="766410" y="5382706"/>
            <a:chExt cx="1015313" cy="923330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3112A4C9-F4B2-B001-7FD3-FBF437968875}"/>
                </a:ext>
              </a:extLst>
            </p:cNvPr>
            <p:cNvSpPr/>
            <p:nvPr/>
          </p:nvSpPr>
          <p:spPr>
            <a:xfrm>
              <a:off x="766410" y="5382706"/>
              <a:ext cx="1015313" cy="923330"/>
            </a:xfrm>
            <a:prstGeom prst="ellipse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Picture 2" descr="Carte Mayotte">
              <a:extLst>
                <a:ext uri="{FF2B5EF4-FFF2-40B4-BE49-F238E27FC236}">
                  <a16:creationId xmlns:a16="http://schemas.microsoft.com/office/drawing/2014/main" id="{44680780-9F3E-3D2F-F5D6-DD2287020E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075" y="5510054"/>
              <a:ext cx="927144" cy="668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3BBE4D34-0A57-58AC-87E0-636993E92512}"/>
              </a:ext>
            </a:extLst>
          </p:cNvPr>
          <p:cNvSpPr txBox="1"/>
          <p:nvPr/>
        </p:nvSpPr>
        <p:spPr>
          <a:xfrm>
            <a:off x="1941843" y="5382706"/>
            <a:ext cx="5516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Peut être prescrit par tous. </a:t>
            </a:r>
          </a:p>
          <a:p>
            <a:r>
              <a:rPr lang="fr-FR" dirty="0"/>
              <a:t>Envoi en métropole.</a:t>
            </a:r>
            <a:br>
              <a:rPr lang="fr-FR" dirty="0"/>
            </a:br>
            <a:r>
              <a:rPr lang="fr-FR" dirty="0"/>
              <a:t>2 tubes secs + 1 tube citraté</a:t>
            </a:r>
          </a:p>
        </p:txBody>
      </p:sp>
    </p:spTree>
    <p:extLst>
      <p:ext uri="{BB962C8B-B14F-4D97-AF65-F5344CB8AC3E}">
        <p14:creationId xmlns:p14="http://schemas.microsoft.com/office/powerpoint/2010/main" val="2237575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29A238-2A38-FAEF-28E9-842D14CB9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Prise en charge SAPL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B5D3B6-CB00-8147-170C-D11D128CC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781175"/>
            <a:ext cx="10716768" cy="4253865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v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 diagnostic biologique positif impose un 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suivi et une prise en charge par un médecin spécialisé (= interniste)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Confirmation du diagnostic positif repose sur 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critères cliniques ET biologiques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Anticoagulation à vie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 </a:t>
            </a:r>
            <a:r>
              <a:rPr lang="fr-FR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AVK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risque TE élevé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Contraception : 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 des œstrogènes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(quelque soit le mode d’administration)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 progestatifs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Limiter les macroprogestatifs (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Lutéran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Lutényl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etc…) car risque de méningiome si exposition &gt; 6 mois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E3AF82F-44C8-4614-E9FD-B0ED21DD4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tx1"/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0EF8EF7-C53C-35D0-B7D6-E63FFD92133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102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29A238-2A38-FAEF-28E9-842D14CB9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/>
              <a:t>Bilan de thrombophilie constitutionnelle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B5D3B6-CB00-8147-170C-D11D128CC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733550"/>
            <a:ext cx="10716768" cy="5124450"/>
          </a:xfrm>
        </p:spPr>
        <p:txBody>
          <a:bodyPr>
            <a:normAutofit/>
          </a:bodyPr>
          <a:lstStyle/>
          <a:p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Patient à adresser au spécialiste (hématologue)</a:t>
            </a:r>
          </a:p>
          <a:p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distance de l’épisode thrombotique et des traitements anticoagulants (3 à 6 mois) et après l’accouchement le cas échéant</a:t>
            </a:r>
          </a:p>
          <a:p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examens génétiques nécessitent un </a:t>
            </a: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consentement écrit 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après explications éclairées au patient (un résultat anormal pourra avoir des </a:t>
            </a: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conséquences sur les apparentés du patient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Bilan à prescrire 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(grade 2+): </a:t>
            </a:r>
          </a:p>
          <a:p>
            <a:pPr lvl="1"/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Dosage antithrombine 3 (AT3), activité protéine C, activité protéine S</a:t>
            </a:r>
          </a:p>
          <a:p>
            <a:pPr lvl="1"/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Recherche mutations Leiden du FV et mutation du FII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E3AF82F-44C8-4614-E9FD-B0ED21DD4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tx1"/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0EF8EF7-C53C-35D0-B7D6-E63FFD92133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256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29A238-2A38-FAEF-28E9-842D14CB9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/>
              <a:t>Bilan de thrombophilie constitutionnelle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B5D3B6-CB00-8147-170C-D11D128CC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733550"/>
            <a:ext cx="10716768" cy="5124450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cas de déficit AT3, PC ou PS =&gt; déterminer de manière précise le phénotype +/- génotype (grade 2+)</a:t>
            </a:r>
          </a:p>
          <a:p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cas de </a:t>
            </a: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thrombophilie constitutionnelle sévère 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(déficit AT3, PC, PS, homozygotie et double hétérozygotie FV et FII), il est conseillé  : 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rechercher une thrombophilie constitutionnelle chez les apparentés asymptomatiques du 1</a:t>
            </a:r>
            <a:r>
              <a:rPr lang="fr-FR" sz="20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degré (grade 2+)</a:t>
            </a:r>
          </a:p>
          <a:p>
            <a:pPr lvl="1"/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D’adresser les apparentés dans un centre expert en thrombose agréé (grade 1+)</a:t>
            </a:r>
          </a:p>
          <a:p>
            <a:pPr lvl="1"/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limiter le bilan à/aux anomalie(s) identifiée(s) chez le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propositus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(grade 2+)</a:t>
            </a:r>
          </a:p>
          <a:p>
            <a:pPr lvl="1"/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 l’anomalie identifiée chez le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propositus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est retrouvée chez un apparenté asymptomatique, il convient de réaliser le bilan de thrombophilie complet (grade 2+)</a:t>
            </a:r>
          </a:p>
          <a:p>
            <a:pPr lvl="1"/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Anticoagulation de durée non limitée par AVK 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AOD pleine dose 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(grade 1+)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E3AF82F-44C8-4614-E9FD-B0ED21DD4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tx1"/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0EF8EF7-C53C-35D0-B7D6-E63FFD92133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3145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B88C3-22C9-7AFF-33C5-C94BB8BA8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Recherche d’un clone HPN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E7DB7CA-F98F-DA72-5034-4333A03BD1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Takuma Hayashi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595B11-C76E-DD57-C5B1-8658DCE8DA4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1EA1780-EC8A-0D78-7DBE-10E7EE97C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360" y="1825625"/>
            <a:ext cx="9804908" cy="4351338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Examen de 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cytométrie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 flux, réalisé au CHU de La Réunion </a:t>
            </a:r>
          </a:p>
          <a:p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Prescription à réserver à l’hématologue ou à l’interniste</a:t>
            </a:r>
          </a:p>
          <a:p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Rechercher un clone HPN si </a:t>
            </a: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thrombose dans un site inhabituel 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 associée à des </a:t>
            </a: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signes d’hémolyse ou cytopénie(s) 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(grade 2+)</a:t>
            </a:r>
          </a:p>
          <a:p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 maladie HPN =&gt; </a:t>
            </a:r>
            <a:r>
              <a:rPr lang="fr-FR" sz="2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anticoagulation AVK + avis centre expert 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pour durée des anticoagulants et prise en charge thérapeutique spécifique</a:t>
            </a:r>
          </a:p>
        </p:txBody>
      </p:sp>
    </p:spTree>
    <p:extLst>
      <p:ext uri="{BB962C8B-B14F-4D97-AF65-F5344CB8AC3E}">
        <p14:creationId xmlns:p14="http://schemas.microsoft.com/office/powerpoint/2010/main" val="2828537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B88C3-22C9-7AFF-33C5-C94BB8BA8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Messages clefs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E7DB7CA-F98F-DA72-5034-4333A03BD1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/>
              <a:t>Takuma Hayashi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595B11-C76E-DD57-C5B1-8658DCE8DA4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1EA1780-EC8A-0D78-7DBE-10E7EE97C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360" y="1825625"/>
            <a:ext cx="9804908" cy="4351338"/>
          </a:xfrm>
        </p:spPr>
        <p:txBody>
          <a:bodyPr>
            <a:normAutofit lnSpcReduction="10000"/>
          </a:bodyPr>
          <a:lstStyle/>
          <a:p>
            <a:r>
              <a:rPr lang="fr-FR" sz="2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fr-FR" sz="2400" b="1" baseline="30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fr-FR" sz="2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épisode de MTEV provoqué =&gt; pas d’indication à un bilan étiologique complémentaire</a:t>
            </a:r>
          </a:p>
          <a:p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MTEV non provoquée ou récidive </a:t>
            </a:r>
            <a:endParaRPr lang="fr-FR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Rechercher un cancer de façon simple</a:t>
            </a:r>
          </a:p>
          <a:p>
            <a:pPr lvl="2"/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Anamnèse + examen physique +++</a:t>
            </a:r>
          </a:p>
          <a:p>
            <a:pPr lvl="2"/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Hémogramme + calcémie</a:t>
            </a:r>
          </a:p>
          <a:p>
            <a:pPr lvl="2"/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Dépistage des cancers indiqués dans la population générale</a:t>
            </a:r>
          </a:p>
          <a:p>
            <a:pPr lvl="1"/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&lt; 50 ans = recherche de SAPL systématique 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 facteur de gravité et haut risque de récidive thrombotique</a:t>
            </a:r>
          </a:p>
          <a:p>
            <a:pPr lvl="1"/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Bilan de thrombophilie essentielle (&lt; 50 ans): </a:t>
            </a:r>
          </a:p>
          <a:p>
            <a:pPr lvl="2"/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 1</a:t>
            </a:r>
            <a:r>
              <a:rPr lang="fr-FR" sz="16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épisode non provoqué si </a:t>
            </a:r>
            <a:r>
              <a:rPr lang="fr-F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ATCD familiaux</a:t>
            </a:r>
          </a:p>
          <a:p>
            <a:pPr lvl="2"/>
            <a:r>
              <a:rPr lang="fr-F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 récidive</a:t>
            </a:r>
          </a:p>
          <a:p>
            <a:pPr lvl="1"/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 complexes avec bilan étiologique négatif =&gt; avis centre expert spécialisé (CHU Réunion Nord)</a:t>
            </a:r>
          </a:p>
          <a:p>
            <a:pPr marL="859536" lvl="2" indent="0">
              <a:buNone/>
            </a:pP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724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729A509-992F-8C10-902D-182448B5A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Bibliographie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4FA0F1E-A920-0194-981E-4B573643B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437" y="1762812"/>
            <a:ext cx="7394291" cy="393694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SAPL de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l’enfant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de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l’adulte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PNDS 2022</a:t>
            </a:r>
          </a:p>
          <a:p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O. Sanchez et al,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Recommandations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bonne pratique pour la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prise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charge de la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maladie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veineuse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thromboembolique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chez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l’adulte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(2019)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2019 ESC Guidelines on Acute Pulmonary Embolism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A502D19-C614-886C-4945-5880F36E09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46CC291-411B-349C-8657-ED39C084F8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1087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B75F23E-D1F9-46E1-D3DF-6C01B3414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2442" y="1819373"/>
            <a:ext cx="7315199" cy="2643931"/>
          </a:xfrm>
        </p:spPr>
        <p:txBody>
          <a:bodyPr/>
          <a:lstStyle/>
          <a:p>
            <a:r>
              <a:rPr lang="fr-FR" dirty="0"/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3161219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BA60034-9E02-4BFF-D46B-98C157D63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Quelques</a:t>
            </a:r>
            <a:r>
              <a:rPr lang="en-US" sz="3600" dirty="0"/>
              <a:t> mots </a:t>
            </a:r>
            <a:r>
              <a:rPr lang="en-US" sz="3600" dirty="0" err="1"/>
              <a:t>d’épidémiologie</a:t>
            </a:r>
            <a:endParaRPr lang="en-US" sz="3600" dirty="0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174EE5C6-BF77-202B-5DC5-4D3DD626A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8232" y="1837764"/>
            <a:ext cx="10161494" cy="3808207"/>
          </a:xfrm>
        </p:spPr>
        <p:txBody>
          <a:bodyPr>
            <a:normAutofit/>
          </a:bodyPr>
          <a:lstStyle/>
          <a:p>
            <a:r>
              <a:rPr lang="fr-FR" sz="2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Maladie thrombo-embolique veineuse (MTEV)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fr-FR" sz="2400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ème</a:t>
            </a: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événement CV le plus fréquent 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après</a:t>
            </a: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l’IDM et l’AVC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Incidence EP 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39-115 cas/100 000 habitants/an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Incidence TVP : 53-162 cas/100 000 habitants/an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Problématique du sujet âgé 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8 fois plus d’événements chez les + de 80 ans vs &lt; 50 ans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Augmentation de l’incidence 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dans les pays occidentaux =&gt; coût </a:t>
            </a:r>
            <a:b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estimé en Europe  : 8,5 milliards d’euros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Mortalité estimée à 370 000 décès en Europe en 2004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09EE273-65DC-EBC2-149C-7BB5726CEB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00E35B6-58C6-ABFD-1333-AA1B7702D18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223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BA60034-9E02-4BFF-D46B-98C157D63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Quelques</a:t>
            </a:r>
            <a:r>
              <a:rPr lang="en-US" sz="3600" dirty="0"/>
              <a:t> mots </a:t>
            </a:r>
            <a:r>
              <a:rPr lang="en-US" sz="3600" dirty="0" err="1"/>
              <a:t>d’épidémiologie</a:t>
            </a:r>
            <a:endParaRPr lang="en-US" sz="3600" dirty="0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174EE5C6-BF77-202B-5DC5-4D3DD626A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274" y="1595719"/>
            <a:ext cx="10161494" cy="4005430"/>
          </a:xfrm>
        </p:spPr>
        <p:txBody>
          <a:bodyPr>
            <a:normAutofit/>
          </a:bodyPr>
          <a:lstStyle/>
          <a:p>
            <a:r>
              <a:rPr lang="fr-FR" sz="2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Facteurs de risque</a:t>
            </a:r>
          </a:p>
          <a:p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09EE273-65DC-EBC2-149C-7BB5726CEB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00E35B6-58C6-ABFD-1333-AA1B7702D18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E7F33E1C-0A6C-6969-65DA-C78D658545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514432"/>
              </p:ext>
            </p:extLst>
          </p:nvPr>
        </p:nvGraphicFramePr>
        <p:xfrm>
          <a:off x="732274" y="2225040"/>
          <a:ext cx="9595536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8512">
                  <a:extLst>
                    <a:ext uri="{9D8B030D-6E8A-4147-A177-3AD203B41FA5}">
                      <a16:colId xmlns:a16="http://schemas.microsoft.com/office/drawing/2014/main" val="3792379021"/>
                    </a:ext>
                  </a:extLst>
                </a:gridCol>
                <a:gridCol w="3198512">
                  <a:extLst>
                    <a:ext uri="{9D8B030D-6E8A-4147-A177-3AD203B41FA5}">
                      <a16:colId xmlns:a16="http://schemas.microsoft.com/office/drawing/2014/main" val="1252328780"/>
                    </a:ext>
                  </a:extLst>
                </a:gridCol>
                <a:gridCol w="3198512">
                  <a:extLst>
                    <a:ext uri="{9D8B030D-6E8A-4147-A177-3AD203B41FA5}">
                      <a16:colId xmlns:a16="http://schemas.microsoft.com/office/drawing/2014/main" val="3383111820"/>
                    </a:ext>
                  </a:extLst>
                </a:gridCol>
              </a:tblGrid>
              <a:tr h="606543">
                <a:tc>
                  <a:txBody>
                    <a:bodyPr/>
                    <a:lstStyle/>
                    <a:p>
                      <a:r>
                        <a:rPr lang="fr-FR" dirty="0"/>
                        <a:t>Risque élevé (OR &gt; 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Risque modéré (2 &lt; OR &lt; 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Risque faible (OR &lt; 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050720"/>
                  </a:ext>
                </a:extLst>
              </a:tr>
              <a:tr h="3783674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Fracture du MI</a:t>
                      </a:r>
                    </a:p>
                    <a:p>
                      <a:r>
                        <a:rPr lang="fr-F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Hospitalisation pour IC ou ACFA/flutter (dans les 3 mois)</a:t>
                      </a:r>
                    </a:p>
                    <a:p>
                      <a:r>
                        <a:rPr lang="fr-F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PTH ou PTG</a:t>
                      </a:r>
                    </a:p>
                    <a:p>
                      <a:r>
                        <a:rPr lang="fr-F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IDM (dans les 3 mois) </a:t>
                      </a:r>
                    </a:p>
                    <a:p>
                      <a:r>
                        <a:rPr lang="fr-F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ATCD d’EP/TVP</a:t>
                      </a:r>
                    </a:p>
                    <a:p>
                      <a:r>
                        <a:rPr lang="fr-F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Lésions médullaires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Arthroscopie genou</a:t>
                      </a:r>
                    </a:p>
                    <a:p>
                      <a:r>
                        <a:rPr lang="fr-F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Maladies AI</a:t>
                      </a:r>
                    </a:p>
                    <a:p>
                      <a:r>
                        <a:rPr lang="fr-F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Transfusion sanguin</a:t>
                      </a:r>
                    </a:p>
                    <a:p>
                      <a:r>
                        <a:rPr lang="fr-F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Voies veineuses centrales</a:t>
                      </a:r>
                    </a:p>
                    <a:p>
                      <a:r>
                        <a:rPr lang="fr-F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Chimiothérapie</a:t>
                      </a:r>
                    </a:p>
                    <a:p>
                      <a:r>
                        <a:rPr lang="fr-F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Traitement par EPO</a:t>
                      </a:r>
                    </a:p>
                    <a:p>
                      <a:r>
                        <a:rPr lang="fr-F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Stimulation hormonale (infertilité</a:t>
                      </a:r>
                    </a:p>
                    <a:p>
                      <a:r>
                        <a:rPr lang="fr-F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Contraception orale</a:t>
                      </a:r>
                    </a:p>
                    <a:p>
                      <a:r>
                        <a:rPr lang="fr-F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Période post-partum</a:t>
                      </a:r>
                    </a:p>
                    <a:p>
                      <a:r>
                        <a:rPr lang="fr-F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Infections</a:t>
                      </a:r>
                    </a:p>
                    <a:p>
                      <a:r>
                        <a:rPr lang="fr-F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Maladie de </a:t>
                      </a:r>
                      <a:r>
                        <a:rPr lang="fr-FR" sz="16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Bowel</a:t>
                      </a:r>
                      <a:endParaRPr lang="fr-FR" sz="1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fr-FR" sz="1600" b="1" dirty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Cancer (++ si métastases)</a:t>
                      </a:r>
                    </a:p>
                    <a:p>
                      <a:r>
                        <a:rPr lang="fr-F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Défaillance cardiaque ou respiratoire</a:t>
                      </a:r>
                    </a:p>
                    <a:p>
                      <a:r>
                        <a:rPr lang="fr-F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Thrombose veineuse superficielle</a:t>
                      </a:r>
                    </a:p>
                    <a:p>
                      <a:r>
                        <a:rPr lang="fr-FR" sz="1600" b="1" dirty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Thrombophilie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Alitement &gt; 3 jours</a:t>
                      </a:r>
                    </a:p>
                    <a:p>
                      <a:r>
                        <a:rPr lang="fr-FR" sz="1600" b="1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Diabète</a:t>
                      </a:r>
                    </a:p>
                    <a:p>
                      <a:r>
                        <a:rPr lang="fr-FR" sz="1600" b="1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HTA</a:t>
                      </a:r>
                    </a:p>
                    <a:p>
                      <a:r>
                        <a:rPr lang="fr-F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Immobilité (voyage en avion ou voiture prolongée)</a:t>
                      </a:r>
                    </a:p>
                    <a:p>
                      <a:r>
                        <a:rPr lang="fr-F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Âge </a:t>
                      </a:r>
                    </a:p>
                    <a:p>
                      <a:r>
                        <a:rPr lang="fr-F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Chirurgie laparoscopique</a:t>
                      </a:r>
                    </a:p>
                    <a:p>
                      <a:r>
                        <a:rPr lang="fr-FR" sz="1600" b="1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Obésité</a:t>
                      </a:r>
                    </a:p>
                    <a:p>
                      <a:r>
                        <a:rPr lang="fr-F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Grossesse</a:t>
                      </a:r>
                    </a:p>
                    <a:p>
                      <a:r>
                        <a:rPr lang="fr-F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Varices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920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955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D881F-CA86-A4F1-802F-E64731BD2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6518" y="2304288"/>
            <a:ext cx="7280058" cy="2432304"/>
          </a:xfrm>
        </p:spPr>
        <p:txBody>
          <a:bodyPr/>
          <a:lstStyle/>
          <a:p>
            <a:r>
              <a:rPr lang="en-US" dirty="0"/>
              <a:t>Et à Mayotte ?</a:t>
            </a:r>
          </a:p>
        </p:txBody>
      </p:sp>
      <p:pic>
        <p:nvPicPr>
          <p:cNvPr id="2050" name="Picture 2" descr="Carte Mayotte">
            <a:extLst>
              <a:ext uri="{FF2B5EF4-FFF2-40B4-BE49-F238E27FC236}">
                <a16:creationId xmlns:a16="http://schemas.microsoft.com/office/drawing/2014/main" id="{E3C9C667-1241-F0C5-A11F-6492278B4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88" y="3827930"/>
            <a:ext cx="1380565" cy="138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351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BA60034-9E02-4BFF-D46B-98C157D63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Les </a:t>
            </a:r>
            <a:r>
              <a:rPr lang="en-US" sz="3600" dirty="0" err="1"/>
              <a:t>particularités</a:t>
            </a:r>
            <a:r>
              <a:rPr lang="en-US" sz="3600" dirty="0"/>
              <a:t> de Mayotte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174EE5C6-BF77-202B-5DC5-4D3DD626A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8232" y="1837764"/>
            <a:ext cx="10161494" cy="3808207"/>
          </a:xfrm>
        </p:spPr>
        <p:txBody>
          <a:bodyPr>
            <a:normAutofit/>
          </a:bodyPr>
          <a:lstStyle/>
          <a:p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 population bien plus jeune qu’en Métropole … </a:t>
            </a:r>
          </a:p>
          <a:p>
            <a:endParaRPr lang="fr-FR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09EE273-65DC-EBC2-149C-7BB5726CEB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00E35B6-58C6-ABFD-1333-AA1B7702D18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" name="Picture 2" descr="Carte Mayotte">
            <a:extLst>
              <a:ext uri="{FF2B5EF4-FFF2-40B4-BE49-F238E27FC236}">
                <a16:creationId xmlns:a16="http://schemas.microsoft.com/office/drawing/2014/main" id="{139E53CB-D47F-9E05-332F-7157B3BFF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915" y="5436197"/>
            <a:ext cx="1380565" cy="138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3DB86CF-1A76-D926-63A9-24F0CBE335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3943" y="2250280"/>
            <a:ext cx="5159445" cy="3876199"/>
          </a:xfrm>
          <a:prstGeom prst="rect">
            <a:avLst/>
          </a:prstGeom>
        </p:spPr>
      </p:pic>
      <p:sp>
        <p:nvSpPr>
          <p:cNvPr id="7" name="Phylactère : pensées 6">
            <a:extLst>
              <a:ext uri="{FF2B5EF4-FFF2-40B4-BE49-F238E27FC236}">
                <a16:creationId xmlns:a16="http://schemas.microsoft.com/office/drawing/2014/main" id="{08F653D2-7580-3049-5622-0F20EC3F37DE}"/>
              </a:ext>
            </a:extLst>
          </p:cNvPr>
          <p:cNvSpPr/>
          <p:nvPr/>
        </p:nvSpPr>
        <p:spPr>
          <a:xfrm>
            <a:off x="8283388" y="1766047"/>
            <a:ext cx="3299012" cy="1792941"/>
          </a:xfrm>
          <a:prstGeom prst="cloudCallout">
            <a:avLst>
              <a:gd name="adj1" fmla="val -53985"/>
              <a:gd name="adj2" fmla="val 84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L'</a:t>
            </a:r>
            <a:r>
              <a:rPr lang="fr-FR" sz="1200" b="1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indice de vieillissement</a:t>
            </a:r>
            <a:r>
              <a:rPr lang="fr-FR" sz="1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 de la population est le nombre de personnes âgées de 65 ans ou plus pour 100 personnes âgées de moins de 20 ans.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8419B7D-8BAD-4E6B-9169-D7E50C7CCC7D}"/>
              </a:ext>
            </a:extLst>
          </p:cNvPr>
          <p:cNvSpPr txBox="1"/>
          <p:nvPr/>
        </p:nvSpPr>
        <p:spPr>
          <a:xfrm>
            <a:off x="3227294" y="6221506"/>
            <a:ext cx="5683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solidFill>
                  <a:schemeClr val="bg1"/>
                </a:solidFill>
              </a:rPr>
              <a:t>Source : données Insee – Recensement de la population (2017)</a:t>
            </a:r>
          </a:p>
        </p:txBody>
      </p:sp>
    </p:spTree>
    <p:extLst>
      <p:ext uri="{BB962C8B-B14F-4D97-AF65-F5344CB8AC3E}">
        <p14:creationId xmlns:p14="http://schemas.microsoft.com/office/powerpoint/2010/main" val="3147578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BA60034-9E02-4BFF-D46B-98C157D63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Les </a:t>
            </a:r>
            <a:r>
              <a:rPr lang="en-US" sz="3600" dirty="0" err="1"/>
              <a:t>particularités</a:t>
            </a:r>
            <a:r>
              <a:rPr lang="en-US" sz="3600" dirty="0"/>
              <a:t> de Mayotte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174EE5C6-BF77-202B-5DC5-4D3DD626A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459" y="1837764"/>
            <a:ext cx="10814267" cy="3808207"/>
          </a:xfrm>
        </p:spPr>
        <p:txBody>
          <a:bodyPr>
            <a:normAutofit/>
          </a:bodyPr>
          <a:lstStyle/>
          <a:p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 Mais avec une forte prévalence de facteurs de risque cardiovasculaire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Prévalence croissante de l’obésité et des autres maladies chroniques</a:t>
            </a:r>
            <a:b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associées (HTA, diabète) plus élevée qu’en Métropole</a:t>
            </a:r>
          </a:p>
          <a:p>
            <a:pPr marL="626364" lvl="1" indent="-342900">
              <a:buFont typeface="Wingdings" panose="05000000000000000000" pitchFamily="2" charset="2"/>
              <a:buChar char="v"/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Prévalence du diabète &gt; 12%</a:t>
            </a:r>
          </a:p>
          <a:p>
            <a:pPr marL="626364" lvl="1" indent="-342900">
              <a:buFont typeface="Wingdings" panose="05000000000000000000" pitchFamily="2" charset="2"/>
              <a:buChar char="v"/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Prévalence de l’HTA (18-65 ans) : 38,4%</a:t>
            </a:r>
          </a:p>
          <a:p>
            <a:pPr marL="626364" lvl="1" indent="-342900">
              <a:buFont typeface="Wingdings" panose="05000000000000000000" pitchFamily="2" charset="2"/>
              <a:buChar char="v"/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55,9% des adultes sont en surpoids ou obèses</a:t>
            </a:r>
          </a:p>
          <a:p>
            <a:endParaRPr lang="fr-FR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09EE273-65DC-EBC2-149C-7BB5726CEB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00E35B6-58C6-ABFD-1333-AA1B7702D18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" name="Picture 2" descr="Carte Mayotte">
            <a:extLst>
              <a:ext uri="{FF2B5EF4-FFF2-40B4-BE49-F238E27FC236}">
                <a16:creationId xmlns:a16="http://schemas.microsoft.com/office/drawing/2014/main" id="{139E53CB-D47F-9E05-332F-7157B3BFF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915" y="5436197"/>
            <a:ext cx="1380565" cy="138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4EACF56-0EE4-677A-5DD3-2DB6E431D4C4}"/>
              </a:ext>
            </a:extLst>
          </p:cNvPr>
          <p:cNvSpPr txBox="1"/>
          <p:nvPr/>
        </p:nvSpPr>
        <p:spPr>
          <a:xfrm>
            <a:off x="3227294" y="6221506"/>
            <a:ext cx="5683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solidFill>
                  <a:schemeClr val="bg1"/>
                </a:solidFill>
              </a:rPr>
              <a:t>Source : BEH n°9-10 | 5 mai 2022 (Santé Publique France)</a:t>
            </a:r>
          </a:p>
        </p:txBody>
      </p:sp>
      <p:sp>
        <p:nvSpPr>
          <p:cNvPr id="7" name="Nuage 6">
            <a:extLst>
              <a:ext uri="{FF2B5EF4-FFF2-40B4-BE49-F238E27FC236}">
                <a16:creationId xmlns:a16="http://schemas.microsoft.com/office/drawing/2014/main" id="{89B64E2E-0CD2-48A3-B7F3-01AD426AE418}"/>
              </a:ext>
            </a:extLst>
          </p:cNvPr>
          <p:cNvSpPr/>
          <p:nvPr/>
        </p:nvSpPr>
        <p:spPr>
          <a:xfrm>
            <a:off x="10290586" y="2026023"/>
            <a:ext cx="1901414" cy="118154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Unono</a:t>
            </a:r>
            <a:r>
              <a:rPr lang="en-US" dirty="0"/>
              <a:t> </a:t>
            </a:r>
            <a:r>
              <a:rPr lang="en-US" dirty="0" err="1"/>
              <a:t>Wa</a:t>
            </a:r>
            <a:r>
              <a:rPr lang="en-US" dirty="0"/>
              <a:t> </a:t>
            </a:r>
            <a:r>
              <a:rPr lang="en-US" dirty="0" err="1"/>
              <a:t>Maore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4002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46C7FB9-1D67-4C73-7AAC-B157D99BC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390"/>
            <a:ext cx="8951976" cy="4200018"/>
          </a:xfrm>
        </p:spPr>
        <p:txBody>
          <a:bodyPr/>
          <a:lstStyle/>
          <a:p>
            <a:r>
              <a:rPr lang="en-US" sz="4400" dirty="0" err="1"/>
              <a:t>Pourquoi</a:t>
            </a:r>
            <a:r>
              <a:rPr lang="en-US" sz="4400" dirty="0"/>
              <a:t> le </a:t>
            </a:r>
            <a:r>
              <a:rPr lang="en-US" sz="4400" dirty="0" err="1"/>
              <a:t>bilan</a:t>
            </a:r>
            <a:r>
              <a:rPr lang="en-US" sz="4400" dirty="0"/>
              <a:t> </a:t>
            </a:r>
            <a:r>
              <a:rPr lang="en-US" sz="4400" dirty="0" err="1"/>
              <a:t>étiologique</a:t>
            </a:r>
            <a:r>
              <a:rPr lang="en-US" sz="4400" dirty="0"/>
              <a:t> </a:t>
            </a:r>
            <a:r>
              <a:rPr lang="en-US" sz="4400" dirty="0" err="1"/>
              <a:t>est</a:t>
            </a:r>
            <a:r>
              <a:rPr lang="en-US" sz="4400" dirty="0"/>
              <a:t>-il important ?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7813348-003D-76B7-5091-67D07AE2A462}"/>
              </a:ext>
            </a:extLst>
          </p:cNvPr>
          <p:cNvSpPr txBox="1"/>
          <p:nvPr/>
        </p:nvSpPr>
        <p:spPr>
          <a:xfrm>
            <a:off x="838042" y="1720840"/>
            <a:ext cx="89519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Situations où le risque de récidive de MTEV est élevé (&gt; 8%) 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Cancer actif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Syndrome des </a:t>
            </a:r>
            <a:r>
              <a:rPr lang="fr-FR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antiphospholipides</a:t>
            </a: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(SAPL)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ATCD d’un ou plusieurs événements thrombo-emboliques veineux en absence de FDR majeur transitoire ou réversible</a:t>
            </a:r>
          </a:p>
        </p:txBody>
      </p:sp>
    </p:spTree>
    <p:extLst>
      <p:ext uri="{BB962C8B-B14F-4D97-AF65-F5344CB8AC3E}">
        <p14:creationId xmlns:p14="http://schemas.microsoft.com/office/powerpoint/2010/main" val="392568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A8BD3563-74C4-0E4D-FE4C-A2AA33C32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Quand</a:t>
            </a:r>
            <a:r>
              <a:rPr lang="en-US" sz="2400" dirty="0"/>
              <a:t> et comment faire le </a:t>
            </a:r>
            <a:r>
              <a:rPr lang="en-US" sz="2400" dirty="0" err="1"/>
              <a:t>bilan</a:t>
            </a:r>
            <a:r>
              <a:rPr lang="en-US" sz="2400" dirty="0"/>
              <a:t> </a:t>
            </a:r>
            <a:r>
              <a:rPr lang="en-US" sz="2400" dirty="0" err="1"/>
              <a:t>étiologique</a:t>
            </a:r>
            <a:r>
              <a:rPr lang="en-US" sz="2400" dirty="0"/>
              <a:t> ?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C914057-CF12-017E-B2D8-B25B6E3229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2EF1DE-337F-5192-8762-CB5AF953805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43B8D3-9A08-F84C-9DD4-44948BA52D4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EF810EB-E598-5EBD-1FAB-0CD071B48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584" y="1565299"/>
            <a:ext cx="10770408" cy="3586503"/>
          </a:xfrm>
          <a:prstGeom prst="rect">
            <a:avLst/>
          </a:prstGeom>
        </p:spPr>
      </p:pic>
      <p:sp>
        <p:nvSpPr>
          <p:cNvPr id="11" name="Cadre 10">
            <a:extLst>
              <a:ext uri="{FF2B5EF4-FFF2-40B4-BE49-F238E27FC236}">
                <a16:creationId xmlns:a16="http://schemas.microsoft.com/office/drawing/2014/main" id="{87305749-0B0F-A1A3-F587-EA4F7596428A}"/>
              </a:ext>
            </a:extLst>
          </p:cNvPr>
          <p:cNvSpPr/>
          <p:nvPr/>
        </p:nvSpPr>
        <p:spPr>
          <a:xfrm>
            <a:off x="4949072" y="3855565"/>
            <a:ext cx="1282046" cy="603314"/>
          </a:xfrm>
          <a:prstGeom prst="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Cadre 11">
            <a:extLst>
              <a:ext uri="{FF2B5EF4-FFF2-40B4-BE49-F238E27FC236}">
                <a16:creationId xmlns:a16="http://schemas.microsoft.com/office/drawing/2014/main" id="{38849B32-8EB1-95B0-A9D7-E6F8B1A45F9A}"/>
              </a:ext>
            </a:extLst>
          </p:cNvPr>
          <p:cNvSpPr/>
          <p:nvPr/>
        </p:nvSpPr>
        <p:spPr>
          <a:xfrm>
            <a:off x="7109382" y="3223967"/>
            <a:ext cx="1282046" cy="60331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83BB4B8-A556-2E5F-1A11-905FD22AA8A8}"/>
              </a:ext>
            </a:extLst>
          </p:cNvPr>
          <p:cNvSpPr txBox="1"/>
          <p:nvPr/>
        </p:nvSpPr>
        <p:spPr>
          <a:xfrm>
            <a:off x="697584" y="5382705"/>
            <a:ext cx="10770408" cy="92333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                </a:t>
            </a:r>
            <a:r>
              <a:rPr lang="fr-FR" sz="1600" dirty="0"/>
              <a:t>Avant la sortie d’hospitalisation en raison de la difficultés d’accès aux soins </a:t>
            </a:r>
            <a:r>
              <a:rPr lang="fr-FR" dirty="0"/>
              <a:t>!</a:t>
            </a:r>
          </a:p>
          <a:p>
            <a:endParaRPr lang="fr-FR" dirty="0"/>
          </a:p>
          <a:p>
            <a:r>
              <a:rPr lang="fr-FR" dirty="0"/>
              <a:t> 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FDDD0E8-D960-BCE5-6CC1-6D86F9648E5F}"/>
              </a:ext>
            </a:extLst>
          </p:cNvPr>
          <p:cNvGrpSpPr/>
          <p:nvPr/>
        </p:nvGrpSpPr>
        <p:grpSpPr>
          <a:xfrm>
            <a:off x="923827" y="5382705"/>
            <a:ext cx="1020307" cy="923330"/>
            <a:chOff x="631596" y="5382705"/>
            <a:chExt cx="1020307" cy="923330"/>
          </a:xfrm>
        </p:grpSpPr>
        <p:pic>
          <p:nvPicPr>
            <p:cNvPr id="15" name="Picture 2" descr="Carte Mayotte">
              <a:extLst>
                <a:ext uri="{FF2B5EF4-FFF2-40B4-BE49-F238E27FC236}">
                  <a16:creationId xmlns:a16="http://schemas.microsoft.com/office/drawing/2014/main" id="{32B8C0E5-77BF-CBA5-36B2-4329E81384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584" y="5510053"/>
              <a:ext cx="931704" cy="668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B8F8BEC3-4409-807B-2656-74D2E216FCD8}"/>
                </a:ext>
              </a:extLst>
            </p:cNvPr>
            <p:cNvSpPr/>
            <p:nvPr/>
          </p:nvSpPr>
          <p:spPr>
            <a:xfrm>
              <a:off x="631596" y="5382705"/>
              <a:ext cx="1020307" cy="923330"/>
            </a:xfrm>
            <a:prstGeom prst="ellipse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14F51D06-3473-90BB-EE98-08E730DD5EF5}"/>
              </a:ext>
            </a:extLst>
          </p:cNvPr>
          <p:cNvGrpSpPr/>
          <p:nvPr/>
        </p:nvGrpSpPr>
        <p:grpSpPr>
          <a:xfrm>
            <a:off x="697584" y="5382705"/>
            <a:ext cx="10743984" cy="923331"/>
            <a:chOff x="2776922" y="5800776"/>
            <a:chExt cx="10743984" cy="923331"/>
          </a:xfrm>
        </p:grpSpPr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92F08A7C-24D9-0464-34F6-9BA22FB557CB}"/>
                </a:ext>
              </a:extLst>
            </p:cNvPr>
            <p:cNvSpPr txBox="1"/>
            <p:nvPr/>
          </p:nvSpPr>
          <p:spPr>
            <a:xfrm>
              <a:off x="2776922" y="5800776"/>
              <a:ext cx="10743984" cy="92333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dirty="0"/>
                <a:t>             En CS avec l’oncologue ou l’interniste selon les résultats du bilan.</a:t>
              </a:r>
            </a:p>
            <a:p>
              <a:endParaRPr lang="fr-FR" dirty="0"/>
            </a:p>
            <a:p>
              <a:endParaRPr lang="fr-FR" dirty="0"/>
            </a:p>
          </p:txBody>
        </p:sp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F31E5487-2961-5B17-3E66-BE20CB6BEE44}"/>
                </a:ext>
              </a:extLst>
            </p:cNvPr>
            <p:cNvGrpSpPr/>
            <p:nvPr/>
          </p:nvGrpSpPr>
          <p:grpSpPr>
            <a:xfrm>
              <a:off x="2845748" y="5800777"/>
              <a:ext cx="1015313" cy="923330"/>
              <a:chOff x="631596" y="5382705"/>
              <a:chExt cx="1020307" cy="923330"/>
            </a:xfrm>
          </p:grpSpPr>
          <p:pic>
            <p:nvPicPr>
              <p:cNvPr id="20" name="Picture 2" descr="Carte Mayotte">
                <a:extLst>
                  <a:ext uri="{FF2B5EF4-FFF2-40B4-BE49-F238E27FC236}">
                    <a16:creationId xmlns:a16="http://schemas.microsoft.com/office/drawing/2014/main" id="{532941CE-E70B-37C5-B6B1-FEE26ABDD8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7584" y="5510053"/>
                <a:ext cx="931704" cy="6686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id="{D8A0875C-D411-0423-5689-0C1D7F798CA2}"/>
                  </a:ext>
                </a:extLst>
              </p:cNvPr>
              <p:cNvSpPr/>
              <p:nvPr/>
            </p:nvSpPr>
            <p:spPr>
              <a:xfrm>
                <a:off x="631596" y="5382705"/>
                <a:ext cx="1020307" cy="923330"/>
              </a:xfrm>
              <a:prstGeom prst="ellipse">
                <a:avLst/>
              </a:prstGeom>
              <a:noFill/>
              <a:ln w="28575">
                <a:solidFill>
                  <a:schemeClr val="accent4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932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4" grpId="1" animBg="1"/>
    </p:bldLst>
  </p:timing>
</p:sld>
</file>

<file path=ppt/theme/theme1.xml><?xml version="1.0" encoding="utf-8"?>
<a:theme xmlns:a="http://schemas.openxmlformats.org/drawingml/2006/main" name="Thème Office">
  <a:themeElements>
    <a:clrScheme name="Custom 19">
      <a:dk1>
        <a:srgbClr val="231F20"/>
      </a:dk1>
      <a:lt1>
        <a:srgbClr val="FFFFFF"/>
      </a:lt1>
      <a:dk2>
        <a:srgbClr val="231F20"/>
      </a:dk2>
      <a:lt2>
        <a:srgbClr val="FDF9E2"/>
      </a:lt2>
      <a:accent1>
        <a:srgbClr val="FC2834"/>
      </a:accent1>
      <a:accent2>
        <a:srgbClr val="43AAC7"/>
      </a:accent2>
      <a:accent3>
        <a:srgbClr val="00AA59"/>
      </a:accent3>
      <a:accent4>
        <a:srgbClr val="FEA000"/>
      </a:accent4>
      <a:accent5>
        <a:srgbClr val="FDEE6B"/>
      </a:accent5>
      <a:accent6>
        <a:srgbClr val="3266A6"/>
      </a:accent6>
      <a:hlink>
        <a:srgbClr val="FC2734"/>
      </a:hlink>
      <a:folHlink>
        <a:srgbClr val="42AAC7"/>
      </a:folHlink>
    </a:clrScheme>
    <a:fontScheme name="Custom 26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_Design_Win32_SW_v11" id="{D7435ACC-9DD3-4D5B-A984-7326EB7AF7CB}" vid="{7C01AFE1-C5EE-47B6-A71D-62A9F78E44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5" ma:contentTypeDescription="Create a new document." ma:contentTypeScope="" ma:versionID="e02306daf00165b375dc6a58966960b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df88fb76bf5f555224557953949c1ec9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FB0F111-FD6B-4279-A9B8-A9ADF27746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3441F37-C10B-49C7-9131-D813AD6E94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65A588-1D2A-427C-AA32-A236D95C8F8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Metropolitan design</Template>
  <TotalTime>0</TotalTime>
  <Words>1970</Words>
  <Application>Microsoft Office PowerPoint</Application>
  <PresentationFormat>Grand écran</PresentationFormat>
  <Paragraphs>318</Paragraphs>
  <Slides>28</Slides>
  <Notes>18</Notes>
  <HiddenSlides>10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5" baseType="lpstr">
      <vt:lpstr>Arial</vt:lpstr>
      <vt:lpstr>Arial Black</vt:lpstr>
      <vt:lpstr>Calibri</vt:lpstr>
      <vt:lpstr>Cambria</vt:lpstr>
      <vt:lpstr>Open Sans</vt:lpstr>
      <vt:lpstr>Wingdings</vt:lpstr>
      <vt:lpstr>Thème Office</vt:lpstr>
      <vt:lpstr>Quoi faire ?  Pour qui ?</vt:lpstr>
      <vt:lpstr>Présentation PowerPoint</vt:lpstr>
      <vt:lpstr>Quelques mots d’épidémiologie</vt:lpstr>
      <vt:lpstr>Quelques mots d’épidémiologie</vt:lpstr>
      <vt:lpstr>Et à Mayotte ?</vt:lpstr>
      <vt:lpstr>Les particularités de Mayotte</vt:lpstr>
      <vt:lpstr>Les particularités de Mayotte</vt:lpstr>
      <vt:lpstr>Pourquoi le bilan étiologique est-il important ? </vt:lpstr>
      <vt:lpstr>Quand et comment faire le bilan étiologique ? </vt:lpstr>
      <vt:lpstr>Quand et comment faire le bilan étiologique ? </vt:lpstr>
      <vt:lpstr>Quand et comment faire le bilan étiologique ? </vt:lpstr>
      <vt:lpstr>Quand et comment rechercher un cancer? </vt:lpstr>
      <vt:lpstr>Quand et comment rechercher un cancer? </vt:lpstr>
      <vt:lpstr>Quand et comment rechercher un cancer? </vt:lpstr>
      <vt:lpstr>Quelques mots sur AC et cancer</vt:lpstr>
      <vt:lpstr>Quelques mots sur AC et cancer</vt:lpstr>
      <vt:lpstr>Thrombose sur catheter veineux</vt:lpstr>
      <vt:lpstr>Traitement des EP de découverte fortuite</vt:lpstr>
      <vt:lpstr>Indications du bilan de thrombophilie</vt:lpstr>
      <vt:lpstr>Indications du bilan de thrombophilie</vt:lpstr>
      <vt:lpstr>Bilan de SAPL</vt:lpstr>
      <vt:lpstr>Prise en charge SAPL</vt:lpstr>
      <vt:lpstr>Bilan de thrombophilie constitutionnelle</vt:lpstr>
      <vt:lpstr>Bilan de thrombophilie constitutionnelle</vt:lpstr>
      <vt:lpstr>Recherche d’un clone HPN</vt:lpstr>
      <vt:lpstr>Messages clefs</vt:lpstr>
      <vt:lpstr>Bibliographie</vt:lpstr>
      <vt:lpstr>Merci pour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Quel bilan ? Pour qui ?</dc:title>
  <dc:creator>Anne - Cécile Gauchy</dc:creator>
  <cp:lastModifiedBy>Anne - Cécile Gauchy</cp:lastModifiedBy>
  <cp:revision>10</cp:revision>
  <dcterms:created xsi:type="dcterms:W3CDTF">2023-06-04T09:44:46Z</dcterms:created>
  <dcterms:modified xsi:type="dcterms:W3CDTF">2023-06-12T17:06:34Z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